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9" r:id="rId14"/>
    <p:sldId id="268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6D8769-836D-47AD-AABA-E8B8E0710363}" v="20" dt="2026-04-15T04:03:47.0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927" autoAdjust="0"/>
  </p:normalViewPr>
  <p:slideViewPr>
    <p:cSldViewPr snapToGrid="0">
      <p:cViewPr varScale="1">
        <p:scale>
          <a:sx n="76" d="100"/>
          <a:sy n="76" d="100"/>
        </p:scale>
        <p:origin x="86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es Makki" userId="d0c14dd2-ce13-49c4-820b-c6a5e60d5a8d" providerId="ADAL" clId="{190E5BF9-DA56-4E89-A802-847FC911DCEB}"/>
    <pc:docChg chg="undo custSel addSld delSld modSld">
      <pc:chgData name="Fares Makki" userId="d0c14dd2-ce13-49c4-820b-c6a5e60d5a8d" providerId="ADAL" clId="{190E5BF9-DA56-4E89-A802-847FC911DCEB}" dt="2026-04-15T04:08:20.921" v="164" actId="207"/>
      <pc:docMkLst>
        <pc:docMk/>
      </pc:docMkLst>
      <pc:sldChg chg="modSp mod">
        <pc:chgData name="Fares Makki" userId="d0c14dd2-ce13-49c4-820b-c6a5e60d5a8d" providerId="ADAL" clId="{190E5BF9-DA56-4E89-A802-847FC911DCEB}" dt="2026-04-14T12:13:46.305" v="35" actId="207"/>
        <pc:sldMkLst>
          <pc:docMk/>
          <pc:sldMk cId="3891269489" sldId="256"/>
        </pc:sldMkLst>
        <pc:spChg chg="mod">
          <ac:chgData name="Fares Makki" userId="d0c14dd2-ce13-49c4-820b-c6a5e60d5a8d" providerId="ADAL" clId="{190E5BF9-DA56-4E89-A802-847FC911DCEB}" dt="2026-04-14T12:13:43.430" v="34" actId="207"/>
          <ac:spMkLst>
            <pc:docMk/>
            <pc:sldMk cId="3891269489" sldId="256"/>
            <ac:spMk id="2" creationId="{77A8249E-D65E-8C3A-D753-D86194AA7065}"/>
          </ac:spMkLst>
        </pc:spChg>
        <pc:spChg chg="mod">
          <ac:chgData name="Fares Makki" userId="d0c14dd2-ce13-49c4-820b-c6a5e60d5a8d" providerId="ADAL" clId="{190E5BF9-DA56-4E89-A802-847FC911DCEB}" dt="2026-04-14T12:13:46.305" v="35" actId="207"/>
          <ac:spMkLst>
            <pc:docMk/>
            <pc:sldMk cId="3891269489" sldId="256"/>
            <ac:spMk id="3" creationId="{FE296BC7-8933-8476-402B-48BB0F9788C5}"/>
          </ac:spMkLst>
        </pc:spChg>
      </pc:sldChg>
      <pc:sldChg chg="modSp mod">
        <pc:chgData name="Fares Makki" userId="d0c14dd2-ce13-49c4-820b-c6a5e60d5a8d" providerId="ADAL" clId="{190E5BF9-DA56-4E89-A802-847FC911DCEB}" dt="2026-04-14T12:14:02.056" v="38" actId="207"/>
        <pc:sldMkLst>
          <pc:docMk/>
          <pc:sldMk cId="1791010417" sldId="257"/>
        </pc:sldMkLst>
        <pc:spChg chg="mod">
          <ac:chgData name="Fares Makki" userId="d0c14dd2-ce13-49c4-820b-c6a5e60d5a8d" providerId="ADAL" clId="{190E5BF9-DA56-4E89-A802-847FC911DCEB}" dt="2026-04-14T12:13:50.859" v="36" actId="207"/>
          <ac:spMkLst>
            <pc:docMk/>
            <pc:sldMk cId="1791010417" sldId="257"/>
            <ac:spMk id="2" creationId="{EF111B7D-08A2-D3F5-3113-C4464B693DFD}"/>
          </ac:spMkLst>
        </pc:spChg>
        <pc:spChg chg="mod">
          <ac:chgData name="Fares Makki" userId="d0c14dd2-ce13-49c4-820b-c6a5e60d5a8d" providerId="ADAL" clId="{190E5BF9-DA56-4E89-A802-847FC911DCEB}" dt="2026-04-14T12:14:02.056" v="38" actId="207"/>
          <ac:spMkLst>
            <pc:docMk/>
            <pc:sldMk cId="1791010417" sldId="257"/>
            <ac:spMk id="3" creationId="{A1CCC057-AF0E-0AD9-722F-E9F09B0E35BB}"/>
          </ac:spMkLst>
        </pc:spChg>
      </pc:sldChg>
      <pc:sldChg chg="modSp mod">
        <pc:chgData name="Fares Makki" userId="d0c14dd2-ce13-49c4-820b-c6a5e60d5a8d" providerId="ADAL" clId="{190E5BF9-DA56-4E89-A802-847FC911DCEB}" dt="2026-04-14T12:14:14.357" v="40" actId="207"/>
        <pc:sldMkLst>
          <pc:docMk/>
          <pc:sldMk cId="410271544" sldId="258"/>
        </pc:sldMkLst>
        <pc:spChg chg="mod">
          <ac:chgData name="Fares Makki" userId="d0c14dd2-ce13-49c4-820b-c6a5e60d5a8d" providerId="ADAL" clId="{190E5BF9-DA56-4E89-A802-847FC911DCEB}" dt="2026-04-14T12:14:09.347" v="39" actId="207"/>
          <ac:spMkLst>
            <pc:docMk/>
            <pc:sldMk cId="410271544" sldId="258"/>
            <ac:spMk id="2" creationId="{F49E5412-B003-22D6-A69D-C123D30989EF}"/>
          </ac:spMkLst>
        </pc:spChg>
        <pc:spChg chg="mod">
          <ac:chgData name="Fares Makki" userId="d0c14dd2-ce13-49c4-820b-c6a5e60d5a8d" providerId="ADAL" clId="{190E5BF9-DA56-4E89-A802-847FC911DCEB}" dt="2026-04-14T12:14:14.357" v="40" actId="207"/>
          <ac:spMkLst>
            <pc:docMk/>
            <pc:sldMk cId="410271544" sldId="258"/>
            <ac:spMk id="3" creationId="{27D4468B-757F-87D7-5948-63D50C02CD52}"/>
          </ac:spMkLst>
        </pc:spChg>
      </pc:sldChg>
      <pc:sldChg chg="modSp">
        <pc:chgData name="Fares Makki" userId="d0c14dd2-ce13-49c4-820b-c6a5e60d5a8d" providerId="ADAL" clId="{190E5BF9-DA56-4E89-A802-847FC911DCEB}" dt="2026-04-14T12:13:38.070" v="33"/>
        <pc:sldMkLst>
          <pc:docMk/>
          <pc:sldMk cId="2516396102" sldId="259"/>
        </pc:sldMkLst>
        <pc:spChg chg="mod">
          <ac:chgData name="Fares Makki" userId="d0c14dd2-ce13-49c4-820b-c6a5e60d5a8d" providerId="ADAL" clId="{190E5BF9-DA56-4E89-A802-847FC911DCEB}" dt="2026-04-14T12:13:38.070" v="33"/>
          <ac:spMkLst>
            <pc:docMk/>
            <pc:sldMk cId="2516396102" sldId="259"/>
            <ac:spMk id="2" creationId="{B93B3397-0405-0FC8-B66A-3F03A8252665}"/>
          </ac:spMkLst>
        </pc:spChg>
      </pc:sldChg>
      <pc:sldChg chg="modSp mod">
        <pc:chgData name="Fares Makki" userId="d0c14dd2-ce13-49c4-820b-c6a5e60d5a8d" providerId="ADAL" clId="{190E5BF9-DA56-4E89-A802-847FC911DCEB}" dt="2026-04-15T03:54:28.291" v="67" actId="207"/>
        <pc:sldMkLst>
          <pc:docMk/>
          <pc:sldMk cId="4039817699" sldId="260"/>
        </pc:sldMkLst>
        <pc:spChg chg="mod">
          <ac:chgData name="Fares Makki" userId="d0c14dd2-ce13-49c4-820b-c6a5e60d5a8d" providerId="ADAL" clId="{190E5BF9-DA56-4E89-A802-847FC911DCEB}" dt="2026-04-15T03:54:23.916" v="66" actId="207"/>
          <ac:spMkLst>
            <pc:docMk/>
            <pc:sldMk cId="4039817699" sldId="260"/>
            <ac:spMk id="2" creationId="{2E160CF1-DBD2-8F4C-1DE1-326F3943DD9D}"/>
          </ac:spMkLst>
        </pc:spChg>
        <pc:spChg chg="mod">
          <ac:chgData name="Fares Makki" userId="d0c14dd2-ce13-49c4-820b-c6a5e60d5a8d" providerId="ADAL" clId="{190E5BF9-DA56-4E89-A802-847FC911DCEB}" dt="2026-04-15T03:54:28.291" v="67" actId="207"/>
          <ac:spMkLst>
            <pc:docMk/>
            <pc:sldMk cId="4039817699" sldId="260"/>
            <ac:spMk id="3" creationId="{B60A84EB-C952-5852-032C-C032BE9E8F62}"/>
          </ac:spMkLst>
        </pc:spChg>
      </pc:sldChg>
      <pc:sldChg chg="modSp mod">
        <pc:chgData name="Fares Makki" userId="d0c14dd2-ce13-49c4-820b-c6a5e60d5a8d" providerId="ADAL" clId="{190E5BF9-DA56-4E89-A802-847FC911DCEB}" dt="2026-04-15T03:54:42.843" v="69" actId="207"/>
        <pc:sldMkLst>
          <pc:docMk/>
          <pc:sldMk cId="2075617503" sldId="262"/>
        </pc:sldMkLst>
        <pc:spChg chg="mod">
          <ac:chgData name="Fares Makki" userId="d0c14dd2-ce13-49c4-820b-c6a5e60d5a8d" providerId="ADAL" clId="{190E5BF9-DA56-4E89-A802-847FC911DCEB}" dt="2026-04-15T03:54:38.804" v="68" actId="207"/>
          <ac:spMkLst>
            <pc:docMk/>
            <pc:sldMk cId="2075617503" sldId="262"/>
            <ac:spMk id="2" creationId="{B50232A6-958A-1BD7-41A2-008D2B563177}"/>
          </ac:spMkLst>
        </pc:spChg>
        <pc:spChg chg="mod">
          <ac:chgData name="Fares Makki" userId="d0c14dd2-ce13-49c4-820b-c6a5e60d5a8d" providerId="ADAL" clId="{190E5BF9-DA56-4E89-A802-847FC911DCEB}" dt="2026-04-15T03:54:42.843" v="69" actId="207"/>
          <ac:spMkLst>
            <pc:docMk/>
            <pc:sldMk cId="2075617503" sldId="262"/>
            <ac:spMk id="3" creationId="{747705DE-C6D9-9923-61EB-1428EC687749}"/>
          </ac:spMkLst>
        </pc:spChg>
      </pc:sldChg>
      <pc:sldChg chg="modSp mod modNotesTx">
        <pc:chgData name="Fares Makki" userId="d0c14dd2-ce13-49c4-820b-c6a5e60d5a8d" providerId="ADAL" clId="{190E5BF9-DA56-4E89-A802-847FC911DCEB}" dt="2026-04-15T03:57:56.520" v="90" actId="207"/>
        <pc:sldMkLst>
          <pc:docMk/>
          <pc:sldMk cId="167100883" sldId="263"/>
        </pc:sldMkLst>
        <pc:spChg chg="mod">
          <ac:chgData name="Fares Makki" userId="d0c14dd2-ce13-49c4-820b-c6a5e60d5a8d" providerId="ADAL" clId="{190E5BF9-DA56-4E89-A802-847FC911DCEB}" dt="2026-04-15T03:57:56.520" v="90" actId="207"/>
          <ac:spMkLst>
            <pc:docMk/>
            <pc:sldMk cId="167100883" sldId="263"/>
            <ac:spMk id="2" creationId="{464FA793-A6CE-B1D4-CAD0-2F8229452C04}"/>
          </ac:spMkLst>
        </pc:spChg>
        <pc:spChg chg="mod">
          <ac:chgData name="Fares Makki" userId="d0c14dd2-ce13-49c4-820b-c6a5e60d5a8d" providerId="ADAL" clId="{190E5BF9-DA56-4E89-A802-847FC911DCEB}" dt="2026-04-15T03:57:50.222" v="89" actId="20577"/>
          <ac:spMkLst>
            <pc:docMk/>
            <pc:sldMk cId="167100883" sldId="263"/>
            <ac:spMk id="3" creationId="{AFCAFFB9-622B-3E5E-2248-E43550640FFF}"/>
          </ac:spMkLst>
        </pc:spChg>
      </pc:sldChg>
      <pc:sldChg chg="modSp del mod">
        <pc:chgData name="Fares Makki" userId="d0c14dd2-ce13-49c4-820b-c6a5e60d5a8d" providerId="ADAL" clId="{190E5BF9-DA56-4E89-A802-847FC911DCEB}" dt="2026-04-15T03:57:37.612" v="86" actId="47"/>
        <pc:sldMkLst>
          <pc:docMk/>
          <pc:sldMk cId="491183392" sldId="264"/>
        </pc:sldMkLst>
        <pc:spChg chg="mod">
          <ac:chgData name="Fares Makki" userId="d0c14dd2-ce13-49c4-820b-c6a5e60d5a8d" providerId="ADAL" clId="{190E5BF9-DA56-4E89-A802-847FC911DCEB}" dt="2026-04-14T12:13:38.070" v="33"/>
          <ac:spMkLst>
            <pc:docMk/>
            <pc:sldMk cId="491183392" sldId="264"/>
            <ac:spMk id="2" creationId="{BB91AD6A-6C26-5376-6E7D-7D498590A067}"/>
          </ac:spMkLst>
        </pc:spChg>
        <pc:spChg chg="mod">
          <ac:chgData name="Fares Makki" userId="d0c14dd2-ce13-49c4-820b-c6a5e60d5a8d" providerId="ADAL" clId="{190E5BF9-DA56-4E89-A802-847FC911DCEB}" dt="2026-04-15T03:57:10.113" v="80" actId="21"/>
          <ac:spMkLst>
            <pc:docMk/>
            <pc:sldMk cId="491183392" sldId="264"/>
            <ac:spMk id="3" creationId="{E36DA1AC-6D22-7B67-2446-92F1AFED1FE4}"/>
          </ac:spMkLst>
        </pc:spChg>
      </pc:sldChg>
      <pc:sldChg chg="modSp mod">
        <pc:chgData name="Fares Makki" userId="d0c14dd2-ce13-49c4-820b-c6a5e60d5a8d" providerId="ADAL" clId="{190E5BF9-DA56-4E89-A802-847FC911DCEB}" dt="2026-04-15T03:59:09.475" v="92" actId="207"/>
        <pc:sldMkLst>
          <pc:docMk/>
          <pc:sldMk cId="1914520266" sldId="265"/>
        </pc:sldMkLst>
        <pc:spChg chg="mod">
          <ac:chgData name="Fares Makki" userId="d0c14dd2-ce13-49c4-820b-c6a5e60d5a8d" providerId="ADAL" clId="{190E5BF9-DA56-4E89-A802-847FC911DCEB}" dt="2026-04-15T03:59:09.475" v="92" actId="207"/>
          <ac:spMkLst>
            <pc:docMk/>
            <pc:sldMk cId="1914520266" sldId="265"/>
            <ac:spMk id="2" creationId="{C12F4D38-3A4F-9B1E-D4FE-F7B522A47D9A}"/>
          </ac:spMkLst>
        </pc:spChg>
        <pc:spChg chg="mod">
          <ac:chgData name="Fares Makki" userId="d0c14dd2-ce13-49c4-820b-c6a5e60d5a8d" providerId="ADAL" clId="{190E5BF9-DA56-4E89-A802-847FC911DCEB}" dt="2026-04-15T03:59:06.539" v="91" actId="207"/>
          <ac:spMkLst>
            <pc:docMk/>
            <pc:sldMk cId="1914520266" sldId="265"/>
            <ac:spMk id="3" creationId="{F66D2D6C-DD71-E854-63FC-53D1EC046E67}"/>
          </ac:spMkLst>
        </pc:spChg>
      </pc:sldChg>
      <pc:sldChg chg="modSp mod modNotesTx">
        <pc:chgData name="Fares Makki" userId="d0c14dd2-ce13-49c4-820b-c6a5e60d5a8d" providerId="ADAL" clId="{190E5BF9-DA56-4E89-A802-847FC911DCEB}" dt="2026-04-15T04:01:26.942" v="134" actId="207"/>
        <pc:sldMkLst>
          <pc:docMk/>
          <pc:sldMk cId="1051064057" sldId="266"/>
        </pc:sldMkLst>
        <pc:spChg chg="mod">
          <ac:chgData name="Fares Makki" userId="d0c14dd2-ce13-49c4-820b-c6a5e60d5a8d" providerId="ADAL" clId="{190E5BF9-DA56-4E89-A802-847FC911DCEB}" dt="2026-04-15T04:01:26.942" v="134" actId="207"/>
          <ac:spMkLst>
            <pc:docMk/>
            <pc:sldMk cId="1051064057" sldId="266"/>
            <ac:spMk id="2" creationId="{A5A89EAA-EA73-021A-475A-1519EACD111C}"/>
          </ac:spMkLst>
        </pc:spChg>
        <pc:spChg chg="mod">
          <ac:chgData name="Fares Makki" userId="d0c14dd2-ce13-49c4-820b-c6a5e60d5a8d" providerId="ADAL" clId="{190E5BF9-DA56-4E89-A802-847FC911DCEB}" dt="2026-04-15T04:01:24.198" v="133" actId="207"/>
          <ac:spMkLst>
            <pc:docMk/>
            <pc:sldMk cId="1051064057" sldId="266"/>
            <ac:spMk id="3" creationId="{3A163929-4112-A385-BFD4-B16FB688F53F}"/>
          </ac:spMkLst>
        </pc:spChg>
      </pc:sldChg>
      <pc:sldChg chg="modSp mod">
        <pc:chgData name="Fares Makki" userId="d0c14dd2-ce13-49c4-820b-c6a5e60d5a8d" providerId="ADAL" clId="{190E5BF9-DA56-4E89-A802-847FC911DCEB}" dt="2026-04-15T04:02:10.535" v="138" actId="207"/>
        <pc:sldMkLst>
          <pc:docMk/>
          <pc:sldMk cId="2478754395" sldId="267"/>
        </pc:sldMkLst>
        <pc:spChg chg="mod">
          <ac:chgData name="Fares Makki" userId="d0c14dd2-ce13-49c4-820b-c6a5e60d5a8d" providerId="ADAL" clId="{190E5BF9-DA56-4E89-A802-847FC911DCEB}" dt="2026-04-15T04:01:32.124" v="135" actId="207"/>
          <ac:spMkLst>
            <pc:docMk/>
            <pc:sldMk cId="2478754395" sldId="267"/>
            <ac:spMk id="2" creationId="{BABB3739-124A-3767-7142-21326BDE4E48}"/>
          </ac:spMkLst>
        </pc:spChg>
        <pc:spChg chg="mod">
          <ac:chgData name="Fares Makki" userId="d0c14dd2-ce13-49c4-820b-c6a5e60d5a8d" providerId="ADAL" clId="{190E5BF9-DA56-4E89-A802-847FC911DCEB}" dt="2026-04-15T04:02:10.535" v="138" actId="207"/>
          <ac:spMkLst>
            <pc:docMk/>
            <pc:sldMk cId="2478754395" sldId="267"/>
            <ac:spMk id="3" creationId="{2555FED6-1C7D-EC76-43C2-E8C7485890CA}"/>
          </ac:spMkLst>
        </pc:spChg>
      </pc:sldChg>
      <pc:sldChg chg="modSp">
        <pc:chgData name="Fares Makki" userId="d0c14dd2-ce13-49c4-820b-c6a5e60d5a8d" providerId="ADAL" clId="{190E5BF9-DA56-4E89-A802-847FC911DCEB}" dt="2026-04-14T12:13:38.070" v="33"/>
        <pc:sldMkLst>
          <pc:docMk/>
          <pc:sldMk cId="3082104272" sldId="268"/>
        </pc:sldMkLst>
        <pc:spChg chg="mod">
          <ac:chgData name="Fares Makki" userId="d0c14dd2-ce13-49c4-820b-c6a5e60d5a8d" providerId="ADAL" clId="{190E5BF9-DA56-4E89-A802-847FC911DCEB}" dt="2026-04-14T12:13:38.070" v="33"/>
          <ac:spMkLst>
            <pc:docMk/>
            <pc:sldMk cId="3082104272" sldId="268"/>
            <ac:spMk id="2" creationId="{B80C0F11-8ED1-AF41-129E-BEBCE0AA83F9}"/>
          </ac:spMkLst>
        </pc:spChg>
      </pc:sldChg>
      <pc:sldChg chg="modSp">
        <pc:chgData name="Fares Makki" userId="d0c14dd2-ce13-49c4-820b-c6a5e60d5a8d" providerId="ADAL" clId="{190E5BF9-DA56-4E89-A802-847FC911DCEB}" dt="2026-04-14T12:13:38.070" v="33"/>
        <pc:sldMkLst>
          <pc:docMk/>
          <pc:sldMk cId="2944541069" sldId="269"/>
        </pc:sldMkLst>
        <pc:spChg chg="mod">
          <ac:chgData name="Fares Makki" userId="d0c14dd2-ce13-49c4-820b-c6a5e60d5a8d" providerId="ADAL" clId="{190E5BF9-DA56-4E89-A802-847FC911DCEB}" dt="2026-04-14T12:13:38.070" v="33"/>
          <ac:spMkLst>
            <pc:docMk/>
            <pc:sldMk cId="2944541069" sldId="269"/>
            <ac:spMk id="2" creationId="{BD02D8DE-5C58-9010-6EC6-70211138FE2A}"/>
          </ac:spMkLst>
        </pc:spChg>
      </pc:sldChg>
      <pc:sldChg chg="addSp delSp modSp new mod modClrScheme chgLayout">
        <pc:chgData name="Fares Makki" userId="d0c14dd2-ce13-49c4-820b-c6a5e60d5a8d" providerId="ADAL" clId="{190E5BF9-DA56-4E89-A802-847FC911DCEB}" dt="2026-04-15T03:53:31.478" v="63" actId="207"/>
        <pc:sldMkLst>
          <pc:docMk/>
          <pc:sldMk cId="1211302560" sldId="270"/>
        </pc:sldMkLst>
        <pc:spChg chg="del mod ord">
          <ac:chgData name="Fares Makki" userId="d0c14dd2-ce13-49c4-820b-c6a5e60d5a8d" providerId="ADAL" clId="{190E5BF9-DA56-4E89-A802-847FC911DCEB}" dt="2026-04-15T03:53:02.156" v="43" actId="700"/>
          <ac:spMkLst>
            <pc:docMk/>
            <pc:sldMk cId="1211302560" sldId="270"/>
            <ac:spMk id="2" creationId="{D8B57EA3-3F3F-BFD7-4E8C-8EFFC1B628E6}"/>
          </ac:spMkLst>
        </pc:spChg>
        <pc:spChg chg="del mod ord">
          <ac:chgData name="Fares Makki" userId="d0c14dd2-ce13-49c4-820b-c6a5e60d5a8d" providerId="ADAL" clId="{190E5BF9-DA56-4E89-A802-847FC911DCEB}" dt="2026-04-15T03:53:02.156" v="43" actId="700"/>
          <ac:spMkLst>
            <pc:docMk/>
            <pc:sldMk cId="1211302560" sldId="270"/>
            <ac:spMk id="3" creationId="{A1C215F6-FBBC-475E-192A-2EDC9ABF792E}"/>
          </ac:spMkLst>
        </pc:spChg>
        <pc:spChg chg="add mod ord">
          <ac:chgData name="Fares Makki" userId="d0c14dd2-ce13-49c4-820b-c6a5e60d5a8d" providerId="ADAL" clId="{190E5BF9-DA56-4E89-A802-847FC911DCEB}" dt="2026-04-15T03:53:31.478" v="63" actId="207"/>
          <ac:spMkLst>
            <pc:docMk/>
            <pc:sldMk cId="1211302560" sldId="270"/>
            <ac:spMk id="4" creationId="{FC8EBA9E-AF1A-0B33-340B-85B0BF3AB632}"/>
          </ac:spMkLst>
        </pc:spChg>
        <pc:spChg chg="add mod ord">
          <ac:chgData name="Fares Makki" userId="d0c14dd2-ce13-49c4-820b-c6a5e60d5a8d" providerId="ADAL" clId="{190E5BF9-DA56-4E89-A802-847FC911DCEB}" dt="2026-04-15T03:53:02.156" v="43" actId="700"/>
          <ac:spMkLst>
            <pc:docMk/>
            <pc:sldMk cId="1211302560" sldId="270"/>
            <ac:spMk id="5" creationId="{183B5B40-F641-C5EF-154C-BDC4ABC41DF0}"/>
          </ac:spMkLst>
        </pc:spChg>
      </pc:sldChg>
      <pc:sldChg chg="modSp del">
        <pc:chgData name="Fares Makki" userId="d0c14dd2-ce13-49c4-820b-c6a5e60d5a8d" providerId="ADAL" clId="{190E5BF9-DA56-4E89-A802-847FC911DCEB}" dt="2026-04-15T03:52:55.452" v="41" actId="47"/>
        <pc:sldMkLst>
          <pc:docMk/>
          <pc:sldMk cId="2832459063" sldId="270"/>
        </pc:sldMkLst>
        <pc:spChg chg="mod">
          <ac:chgData name="Fares Makki" userId="d0c14dd2-ce13-49c4-820b-c6a5e60d5a8d" providerId="ADAL" clId="{190E5BF9-DA56-4E89-A802-847FC911DCEB}" dt="2026-04-14T12:13:38.070" v="33"/>
          <ac:spMkLst>
            <pc:docMk/>
            <pc:sldMk cId="2832459063" sldId="270"/>
            <ac:spMk id="2" creationId="{8B4AA412-2E85-D55B-0BBD-DD4D5FA86668}"/>
          </ac:spMkLst>
        </pc:spChg>
      </pc:sldChg>
      <pc:sldChg chg="addSp delSp modSp new mod modClrScheme chgLayout">
        <pc:chgData name="Fares Makki" userId="d0c14dd2-ce13-49c4-820b-c6a5e60d5a8d" providerId="ADAL" clId="{190E5BF9-DA56-4E89-A802-847FC911DCEB}" dt="2026-04-15T03:53:24.460" v="62" actId="207"/>
        <pc:sldMkLst>
          <pc:docMk/>
          <pc:sldMk cId="2135598684" sldId="271"/>
        </pc:sldMkLst>
        <pc:spChg chg="del mod ord">
          <ac:chgData name="Fares Makki" userId="d0c14dd2-ce13-49c4-820b-c6a5e60d5a8d" providerId="ADAL" clId="{190E5BF9-DA56-4E89-A802-847FC911DCEB}" dt="2026-04-15T03:53:17.194" v="53" actId="700"/>
          <ac:spMkLst>
            <pc:docMk/>
            <pc:sldMk cId="2135598684" sldId="271"/>
            <ac:spMk id="2" creationId="{E4F1D1C3-27B9-56D8-3D41-09FE4C3877F3}"/>
          </ac:spMkLst>
        </pc:spChg>
        <pc:spChg chg="del mod ord">
          <ac:chgData name="Fares Makki" userId="d0c14dd2-ce13-49c4-820b-c6a5e60d5a8d" providerId="ADAL" clId="{190E5BF9-DA56-4E89-A802-847FC911DCEB}" dt="2026-04-15T03:53:17.194" v="53" actId="700"/>
          <ac:spMkLst>
            <pc:docMk/>
            <pc:sldMk cId="2135598684" sldId="271"/>
            <ac:spMk id="3" creationId="{969D122E-2A32-DB32-6623-A9941096547D}"/>
          </ac:spMkLst>
        </pc:spChg>
        <pc:spChg chg="add mod ord">
          <ac:chgData name="Fares Makki" userId="d0c14dd2-ce13-49c4-820b-c6a5e60d5a8d" providerId="ADAL" clId="{190E5BF9-DA56-4E89-A802-847FC911DCEB}" dt="2026-04-15T03:53:24.460" v="62" actId="207"/>
          <ac:spMkLst>
            <pc:docMk/>
            <pc:sldMk cId="2135598684" sldId="271"/>
            <ac:spMk id="4" creationId="{05E4D37B-AA3F-2086-4A40-4652EDBC3E3C}"/>
          </ac:spMkLst>
        </pc:spChg>
        <pc:spChg chg="add mod ord">
          <ac:chgData name="Fares Makki" userId="d0c14dd2-ce13-49c4-820b-c6a5e60d5a8d" providerId="ADAL" clId="{190E5BF9-DA56-4E89-A802-847FC911DCEB}" dt="2026-04-15T03:53:17.194" v="53" actId="700"/>
          <ac:spMkLst>
            <pc:docMk/>
            <pc:sldMk cId="2135598684" sldId="271"/>
            <ac:spMk id="5" creationId="{6D6D68AB-0E7D-7E80-D526-2D62EEA3727A}"/>
          </ac:spMkLst>
        </pc:spChg>
      </pc:sldChg>
      <pc:sldChg chg="add">
        <pc:chgData name="Fares Makki" userId="d0c14dd2-ce13-49c4-820b-c6a5e60d5a8d" providerId="ADAL" clId="{190E5BF9-DA56-4E89-A802-847FC911DCEB}" dt="2026-04-15T03:53:51.794" v="64"/>
        <pc:sldMkLst>
          <pc:docMk/>
          <pc:sldMk cId="3424772764" sldId="272"/>
        </pc:sldMkLst>
      </pc:sldChg>
      <pc:sldChg chg="modSp add mod">
        <pc:chgData name="Fares Makki" userId="d0c14dd2-ce13-49c4-820b-c6a5e60d5a8d" providerId="ADAL" clId="{190E5BF9-DA56-4E89-A802-847FC911DCEB}" dt="2026-04-15T04:02:34.959" v="140" actId="207"/>
        <pc:sldMkLst>
          <pc:docMk/>
          <pc:sldMk cId="3009867382" sldId="273"/>
        </pc:sldMkLst>
        <pc:spChg chg="mod">
          <ac:chgData name="Fares Makki" userId="d0c14dd2-ce13-49c4-820b-c6a5e60d5a8d" providerId="ADAL" clId="{190E5BF9-DA56-4E89-A802-847FC911DCEB}" dt="2026-04-15T04:02:25.045" v="139" actId="207"/>
          <ac:spMkLst>
            <pc:docMk/>
            <pc:sldMk cId="3009867382" sldId="273"/>
            <ac:spMk id="10" creationId="{F22EA335-C344-6246-D9E0-C89982C3BFBF}"/>
          </ac:spMkLst>
        </pc:spChg>
        <pc:spChg chg="mod">
          <ac:chgData name="Fares Makki" userId="d0c14dd2-ce13-49c4-820b-c6a5e60d5a8d" providerId="ADAL" clId="{190E5BF9-DA56-4E89-A802-847FC911DCEB}" dt="2026-04-15T04:02:34.959" v="140" actId="207"/>
          <ac:spMkLst>
            <pc:docMk/>
            <pc:sldMk cId="3009867382" sldId="273"/>
            <ac:spMk id="12" creationId="{1A0750F3-5AE6-518C-A573-4C3AF96F546F}"/>
          </ac:spMkLst>
        </pc:spChg>
      </pc:sldChg>
      <pc:sldChg chg="modSp add mod">
        <pc:chgData name="Fares Makki" userId="d0c14dd2-ce13-49c4-820b-c6a5e60d5a8d" providerId="ADAL" clId="{190E5BF9-DA56-4E89-A802-847FC911DCEB}" dt="2026-04-15T04:03:47.028" v="148" actId="207"/>
        <pc:sldMkLst>
          <pc:docMk/>
          <pc:sldMk cId="2169929445" sldId="274"/>
        </pc:sldMkLst>
        <pc:spChg chg="mod">
          <ac:chgData name="Fares Makki" userId="d0c14dd2-ce13-49c4-820b-c6a5e60d5a8d" providerId="ADAL" clId="{190E5BF9-DA56-4E89-A802-847FC911DCEB}" dt="2026-04-15T04:02:50.391" v="141" actId="207"/>
          <ac:spMkLst>
            <pc:docMk/>
            <pc:sldMk cId="2169929445" sldId="274"/>
            <ac:spMk id="5" creationId="{B2A977C4-3577-BA4B-F159-8F1D9A88075D}"/>
          </ac:spMkLst>
        </pc:spChg>
        <pc:spChg chg="mod">
          <ac:chgData name="Fares Makki" userId="d0c14dd2-ce13-49c4-820b-c6a5e60d5a8d" providerId="ADAL" clId="{190E5BF9-DA56-4E89-A802-847FC911DCEB}" dt="2026-04-15T04:03:47.028" v="148" actId="207"/>
          <ac:spMkLst>
            <pc:docMk/>
            <pc:sldMk cId="2169929445" sldId="274"/>
            <ac:spMk id="6" creationId="{97D8D7C0-73F7-5709-344B-563DCE0AF4B3}"/>
          </ac:spMkLst>
        </pc:spChg>
      </pc:sldChg>
      <pc:sldChg chg="modSp add mod">
        <pc:chgData name="Fares Makki" userId="d0c14dd2-ce13-49c4-820b-c6a5e60d5a8d" providerId="ADAL" clId="{190E5BF9-DA56-4E89-A802-847FC911DCEB}" dt="2026-04-15T04:04:22.509" v="150" actId="207"/>
        <pc:sldMkLst>
          <pc:docMk/>
          <pc:sldMk cId="1250246253" sldId="275"/>
        </pc:sldMkLst>
        <pc:spChg chg="mod">
          <ac:chgData name="Fares Makki" userId="d0c14dd2-ce13-49c4-820b-c6a5e60d5a8d" providerId="ADAL" clId="{190E5BF9-DA56-4E89-A802-847FC911DCEB}" dt="2026-04-15T04:04:09.114" v="149" actId="207"/>
          <ac:spMkLst>
            <pc:docMk/>
            <pc:sldMk cId="1250246253" sldId="275"/>
            <ac:spMk id="2" creationId="{C4B37115-34F3-D352-02DA-E0E84BD951BB}"/>
          </ac:spMkLst>
        </pc:spChg>
        <pc:spChg chg="mod">
          <ac:chgData name="Fares Makki" userId="d0c14dd2-ce13-49c4-820b-c6a5e60d5a8d" providerId="ADAL" clId="{190E5BF9-DA56-4E89-A802-847FC911DCEB}" dt="2026-04-15T04:04:22.509" v="150" actId="207"/>
          <ac:spMkLst>
            <pc:docMk/>
            <pc:sldMk cId="1250246253" sldId="275"/>
            <ac:spMk id="3" creationId="{346DDCB8-C21C-FDC2-2FB3-8709DE268BD0}"/>
          </ac:spMkLst>
        </pc:spChg>
      </pc:sldChg>
      <pc:sldChg chg="modSp add mod">
        <pc:chgData name="Fares Makki" userId="d0c14dd2-ce13-49c4-820b-c6a5e60d5a8d" providerId="ADAL" clId="{190E5BF9-DA56-4E89-A802-847FC911DCEB}" dt="2026-04-15T04:04:50.234" v="152" actId="207"/>
        <pc:sldMkLst>
          <pc:docMk/>
          <pc:sldMk cId="2295215974" sldId="276"/>
        </pc:sldMkLst>
        <pc:spChg chg="mod">
          <ac:chgData name="Fares Makki" userId="d0c14dd2-ce13-49c4-820b-c6a5e60d5a8d" providerId="ADAL" clId="{190E5BF9-DA56-4E89-A802-847FC911DCEB}" dt="2026-04-15T04:04:50.234" v="152" actId="207"/>
          <ac:spMkLst>
            <pc:docMk/>
            <pc:sldMk cId="2295215974" sldId="276"/>
            <ac:spMk id="2" creationId="{58FBC25A-C89B-1272-4162-725B3E00005E}"/>
          </ac:spMkLst>
        </pc:spChg>
        <pc:spChg chg="mod">
          <ac:chgData name="Fares Makki" userId="d0c14dd2-ce13-49c4-820b-c6a5e60d5a8d" providerId="ADAL" clId="{190E5BF9-DA56-4E89-A802-847FC911DCEB}" dt="2026-04-15T04:04:47.561" v="151" actId="207"/>
          <ac:spMkLst>
            <pc:docMk/>
            <pc:sldMk cId="2295215974" sldId="276"/>
            <ac:spMk id="3" creationId="{CC623F90-B4C7-A8D8-E5DF-8F4EF95E876B}"/>
          </ac:spMkLst>
        </pc:spChg>
      </pc:sldChg>
      <pc:sldChg chg="modSp add mod">
        <pc:chgData name="Fares Makki" userId="d0c14dd2-ce13-49c4-820b-c6a5e60d5a8d" providerId="ADAL" clId="{190E5BF9-DA56-4E89-A802-847FC911DCEB}" dt="2026-04-15T04:05:12.936" v="154" actId="207"/>
        <pc:sldMkLst>
          <pc:docMk/>
          <pc:sldMk cId="1293997121" sldId="277"/>
        </pc:sldMkLst>
        <pc:spChg chg="mod">
          <ac:chgData name="Fares Makki" userId="d0c14dd2-ce13-49c4-820b-c6a5e60d5a8d" providerId="ADAL" clId="{190E5BF9-DA56-4E89-A802-847FC911DCEB}" dt="2026-04-15T04:04:55.712" v="153" actId="207"/>
          <ac:spMkLst>
            <pc:docMk/>
            <pc:sldMk cId="1293997121" sldId="277"/>
            <ac:spMk id="2" creationId="{24F3E950-2E51-BB3F-878D-74C32979FE31}"/>
          </ac:spMkLst>
        </pc:spChg>
        <pc:spChg chg="mod">
          <ac:chgData name="Fares Makki" userId="d0c14dd2-ce13-49c4-820b-c6a5e60d5a8d" providerId="ADAL" clId="{190E5BF9-DA56-4E89-A802-847FC911DCEB}" dt="2026-04-15T04:05:12.936" v="154" actId="207"/>
          <ac:spMkLst>
            <pc:docMk/>
            <pc:sldMk cId="1293997121" sldId="277"/>
            <ac:spMk id="3" creationId="{26ABD480-D699-CC87-D172-5BB3AA708641}"/>
          </ac:spMkLst>
        </pc:spChg>
      </pc:sldChg>
      <pc:sldChg chg="modSp add mod">
        <pc:chgData name="Fares Makki" userId="d0c14dd2-ce13-49c4-820b-c6a5e60d5a8d" providerId="ADAL" clId="{190E5BF9-DA56-4E89-A802-847FC911DCEB}" dt="2026-04-15T04:05:39.394" v="156" actId="207"/>
        <pc:sldMkLst>
          <pc:docMk/>
          <pc:sldMk cId="1344512021" sldId="278"/>
        </pc:sldMkLst>
        <pc:spChg chg="mod">
          <ac:chgData name="Fares Makki" userId="d0c14dd2-ce13-49c4-820b-c6a5e60d5a8d" providerId="ADAL" clId="{190E5BF9-DA56-4E89-A802-847FC911DCEB}" dt="2026-04-15T04:05:39.394" v="156" actId="207"/>
          <ac:spMkLst>
            <pc:docMk/>
            <pc:sldMk cId="1344512021" sldId="278"/>
            <ac:spMk id="2" creationId="{5ED0139D-99ED-190F-4FEC-6216E58689C6}"/>
          </ac:spMkLst>
        </pc:spChg>
        <pc:spChg chg="mod">
          <ac:chgData name="Fares Makki" userId="d0c14dd2-ce13-49c4-820b-c6a5e60d5a8d" providerId="ADAL" clId="{190E5BF9-DA56-4E89-A802-847FC911DCEB}" dt="2026-04-15T04:05:36.511" v="155" actId="207"/>
          <ac:spMkLst>
            <pc:docMk/>
            <pc:sldMk cId="1344512021" sldId="278"/>
            <ac:spMk id="3" creationId="{4976B55C-B3E0-4E95-1B15-FC3201B8F689}"/>
          </ac:spMkLst>
        </pc:spChg>
      </pc:sldChg>
      <pc:sldChg chg="add">
        <pc:chgData name="Fares Makki" userId="d0c14dd2-ce13-49c4-820b-c6a5e60d5a8d" providerId="ADAL" clId="{190E5BF9-DA56-4E89-A802-847FC911DCEB}" dt="2026-04-15T03:53:51.794" v="64"/>
        <pc:sldMkLst>
          <pc:docMk/>
          <pc:sldMk cId="2224730952" sldId="279"/>
        </pc:sldMkLst>
      </pc:sldChg>
      <pc:sldChg chg="modSp add mod">
        <pc:chgData name="Fares Makki" userId="d0c14dd2-ce13-49c4-820b-c6a5e60d5a8d" providerId="ADAL" clId="{190E5BF9-DA56-4E89-A802-847FC911DCEB}" dt="2026-04-15T04:07:24.426" v="158" actId="207"/>
        <pc:sldMkLst>
          <pc:docMk/>
          <pc:sldMk cId="3563343471" sldId="280"/>
        </pc:sldMkLst>
        <pc:spChg chg="mod">
          <ac:chgData name="Fares Makki" userId="d0c14dd2-ce13-49c4-820b-c6a5e60d5a8d" providerId="ADAL" clId="{190E5BF9-DA56-4E89-A802-847FC911DCEB}" dt="2026-04-15T04:07:24.426" v="158" actId="207"/>
          <ac:spMkLst>
            <pc:docMk/>
            <pc:sldMk cId="3563343471" sldId="280"/>
            <ac:spMk id="2" creationId="{56BB57C1-1D14-A4A1-CDA3-3B7E93CAD90D}"/>
          </ac:spMkLst>
        </pc:spChg>
        <pc:spChg chg="mod">
          <ac:chgData name="Fares Makki" userId="d0c14dd2-ce13-49c4-820b-c6a5e60d5a8d" providerId="ADAL" clId="{190E5BF9-DA56-4E89-A802-847FC911DCEB}" dt="2026-04-15T04:07:19.977" v="157" actId="207"/>
          <ac:spMkLst>
            <pc:docMk/>
            <pc:sldMk cId="3563343471" sldId="280"/>
            <ac:spMk id="3" creationId="{39B9523B-AC14-1548-F5EE-C63AA8D45D37}"/>
          </ac:spMkLst>
        </pc:spChg>
      </pc:sldChg>
      <pc:sldChg chg="modSp add mod">
        <pc:chgData name="Fares Makki" userId="d0c14dd2-ce13-49c4-820b-c6a5e60d5a8d" providerId="ADAL" clId="{190E5BF9-DA56-4E89-A802-847FC911DCEB}" dt="2026-04-15T04:07:33.570" v="160" actId="207"/>
        <pc:sldMkLst>
          <pc:docMk/>
          <pc:sldMk cId="2408402890" sldId="281"/>
        </pc:sldMkLst>
        <pc:spChg chg="mod">
          <ac:chgData name="Fares Makki" userId="d0c14dd2-ce13-49c4-820b-c6a5e60d5a8d" providerId="ADAL" clId="{190E5BF9-DA56-4E89-A802-847FC911DCEB}" dt="2026-04-15T04:07:28.663" v="159" actId="207"/>
          <ac:spMkLst>
            <pc:docMk/>
            <pc:sldMk cId="2408402890" sldId="281"/>
            <ac:spMk id="2" creationId="{EF81140B-CBC3-082A-D526-3948A578A9FF}"/>
          </ac:spMkLst>
        </pc:spChg>
        <pc:spChg chg="mod">
          <ac:chgData name="Fares Makki" userId="d0c14dd2-ce13-49c4-820b-c6a5e60d5a8d" providerId="ADAL" clId="{190E5BF9-DA56-4E89-A802-847FC911DCEB}" dt="2026-04-15T04:07:33.570" v="160" actId="207"/>
          <ac:spMkLst>
            <pc:docMk/>
            <pc:sldMk cId="2408402890" sldId="281"/>
            <ac:spMk id="3" creationId="{7A6D5AD9-507A-63E7-39C8-3526A7119605}"/>
          </ac:spMkLst>
        </pc:spChg>
      </pc:sldChg>
      <pc:sldChg chg="modSp add mod">
        <pc:chgData name="Fares Makki" userId="d0c14dd2-ce13-49c4-820b-c6a5e60d5a8d" providerId="ADAL" clId="{190E5BF9-DA56-4E89-A802-847FC911DCEB}" dt="2026-04-15T04:08:11.020" v="162" actId="207"/>
        <pc:sldMkLst>
          <pc:docMk/>
          <pc:sldMk cId="2366362342" sldId="282"/>
        </pc:sldMkLst>
        <pc:spChg chg="mod">
          <ac:chgData name="Fares Makki" userId="d0c14dd2-ce13-49c4-820b-c6a5e60d5a8d" providerId="ADAL" clId="{190E5BF9-DA56-4E89-A802-847FC911DCEB}" dt="2026-04-15T04:08:11.020" v="162" actId="207"/>
          <ac:spMkLst>
            <pc:docMk/>
            <pc:sldMk cId="2366362342" sldId="282"/>
            <ac:spMk id="2" creationId="{66158734-642B-F5C1-A9BE-F8B48D66E017}"/>
          </ac:spMkLst>
        </pc:spChg>
        <pc:spChg chg="mod">
          <ac:chgData name="Fares Makki" userId="d0c14dd2-ce13-49c4-820b-c6a5e60d5a8d" providerId="ADAL" clId="{190E5BF9-DA56-4E89-A802-847FC911DCEB}" dt="2026-04-15T04:08:08.569" v="161" actId="207"/>
          <ac:spMkLst>
            <pc:docMk/>
            <pc:sldMk cId="2366362342" sldId="282"/>
            <ac:spMk id="3" creationId="{9C04FFDB-1446-7EA2-72E5-4C98644DF2C1}"/>
          </ac:spMkLst>
        </pc:spChg>
      </pc:sldChg>
      <pc:sldChg chg="modSp add mod">
        <pc:chgData name="Fares Makki" userId="d0c14dd2-ce13-49c4-820b-c6a5e60d5a8d" providerId="ADAL" clId="{190E5BF9-DA56-4E89-A802-847FC911DCEB}" dt="2026-04-15T04:08:20.921" v="164" actId="207"/>
        <pc:sldMkLst>
          <pc:docMk/>
          <pc:sldMk cId="297605905" sldId="283"/>
        </pc:sldMkLst>
        <pc:spChg chg="mod">
          <ac:chgData name="Fares Makki" userId="d0c14dd2-ce13-49c4-820b-c6a5e60d5a8d" providerId="ADAL" clId="{190E5BF9-DA56-4E89-A802-847FC911DCEB}" dt="2026-04-15T04:08:16.860" v="163" actId="207"/>
          <ac:spMkLst>
            <pc:docMk/>
            <pc:sldMk cId="297605905" sldId="283"/>
            <ac:spMk id="2" creationId="{B2E39290-4FB0-0AB9-7916-6A68BE7867F7}"/>
          </ac:spMkLst>
        </pc:spChg>
        <pc:spChg chg="mod">
          <ac:chgData name="Fares Makki" userId="d0c14dd2-ce13-49c4-820b-c6a5e60d5a8d" providerId="ADAL" clId="{190E5BF9-DA56-4E89-A802-847FC911DCEB}" dt="2026-04-15T04:08:20.921" v="164" actId="207"/>
          <ac:spMkLst>
            <pc:docMk/>
            <pc:sldMk cId="297605905" sldId="283"/>
            <ac:spMk id="3" creationId="{ABD97408-E81C-3EBA-D48E-CB5C78C8020C}"/>
          </ac:spMkLst>
        </pc:spChg>
      </pc:sldChg>
      <pc:sldChg chg="add del">
        <pc:chgData name="Fares Makki" userId="d0c14dd2-ce13-49c4-820b-c6a5e60d5a8d" providerId="ADAL" clId="{190E5BF9-DA56-4E89-A802-847FC911DCEB}" dt="2026-04-15T03:53:59.200" v="65" actId="47"/>
        <pc:sldMkLst>
          <pc:docMk/>
          <pc:sldMk cId="4187184901" sldId="2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1B32A-513F-4635-BF56-43AA2F55F5CC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D43FC-40B3-43AE-8BFC-EAFBD5522A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4771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D43FC-40B3-43AE-8BFC-EAFBD5522ACD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4838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Innanför benhinnan finns ett skal av </a:t>
            </a:r>
            <a:r>
              <a:rPr lang="sv-SE" i="1" dirty="0"/>
              <a:t>kompakt ben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Kompakt ben övergår till </a:t>
            </a:r>
            <a:r>
              <a:rPr lang="sv-SE" i="1" dirty="0"/>
              <a:t>poröst svampaktigt ben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Hos nyfödda är all benmärg röd och blodkroppsbildande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Under uppväxten omvandlas huvuddelen av den röda benmärgen till gul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Hos vuxna återstår röd benmärg endast i de platta benen (t.ex. kraniets ben, revbenen och höftbenen) samt i ändarna av lårbenen och överarmsbenen. </a:t>
            </a:r>
          </a:p>
          <a:p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i="1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D43FC-40B3-43AE-8BFC-EAFBD5522ACD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0599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Ökad muskelmassa leder till att skelett blir grövre så att den kan tåla den ökad belastning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Inaktivitet har motsatt effekt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D43FC-40B3-43AE-8BFC-EAFBD5522ACD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1900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Passformen i knäleden mellan benen är dålig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Finns två c-formade broskskivor, så kallade </a:t>
            </a:r>
            <a:r>
              <a:rPr lang="sv-SE" i="1" dirty="0"/>
              <a:t>menisker</a:t>
            </a:r>
            <a:r>
              <a:rPr lang="sv-SE" i="0" dirty="0"/>
              <a:t> som fyller ut utrymmet 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D43FC-40B3-43AE-8BFC-EAFBD5522ACD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9002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Finns 5 olika typer av leder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D43FC-40B3-43AE-8BFC-EAFBD5522ACD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7703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Flertal människor har ganska jämn fördelning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Vita muskelfibrer tar över först och sen under längre ansträngning tar röda över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Proportionerna mellan fibrer typer är till stor del medfödd, men en viss omfördelning lär kunna ske genom träning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B73EF-C7FC-40BE-AF1E-CB3DA1765B9F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1439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Biverkningar: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Minskat sexlust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Potensproblem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Aggressivitet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Ökad risk för blodpropp, hjärtinfarkt, stroke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Svår acne, hårväxt eller håravfall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Minskat testikelstorlek hos män, infertilitet, utveckling av bröstkörtlar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Hos kvinnor fördjupat röst, ökad kroppsbehåring, minskat bröststorlek, menstruationsrubbningar, förstorad klitoris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Depression, ångest, paranoia, mani och hallucinationer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Beroendeframkallande substanser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B73EF-C7FC-40BE-AF1E-CB3DA1765B9F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7062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B8C1EE-81D1-F6FE-A886-D8C0958CF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E57BA5B-6FD5-425B-00F7-D233F7EB5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EC42E5A-82A9-9780-4FE7-32EFC1E2E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FF43B2D-CE93-E2FD-AF6C-4D21EEF94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FEDFCC2-A493-9B21-C2B4-8CC059FE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1120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1D8C23-CBD2-7F8C-2E4E-ED434C7E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79A06CEF-95E7-9C25-B08F-B28BB362C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47E6D5B-EA7C-DD04-2214-39B913DF4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3D593CB-DCDE-04A3-6925-5EE248750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6A7073D-0B06-55E3-EF24-C0CBB5D3D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8734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DDAA7A89-7134-594B-A4BB-82D06EBC44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A897FBC-2697-7315-D5A7-3646A3BAC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7E7E4EB-8E40-B99B-2D7F-DC17E90B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EEB194C-026D-9C97-68A3-10DE10CF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C76FB8C-66EC-C25C-C8C0-4FBBD836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6495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6286EA-77B9-74C9-7D2D-C3EA080B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7F5659-D351-1FF2-E031-67491A0DF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6989A79-E58B-5151-2CC4-1CA39345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C6B470E-ADDD-4857-83C2-ACD0993DE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BA1B8FD-B43F-A1C3-A9CE-ACD7321A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694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848C09-8A1C-5839-16B0-BFD5BFC0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DEBE259-60F9-9241-2A18-643F6E01B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116F6B3-A42D-2848-2183-6B0963CB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29BC1CE-A3BF-53DB-E301-3FA6B7E31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9A71E1E-FCCB-E224-D289-FEC4928A1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1632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08C865-69B2-DF85-10C7-9AEEF2774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F5FCFDA-D0F4-E165-4D4C-8AFE90E16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FC46DE0-487B-C0F4-B647-6C73E22D8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531B529-6378-1661-A8E3-A72DBD86A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83DDC25-CA63-5EC7-5C88-9BB9F383A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24132E8-CC2D-354F-A2DB-86420301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5125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5CE170-ADF2-6C7A-0725-27A1CC45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E7BAEA-8C5C-B657-7579-5D8F5175D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882D840-C060-F3E1-6ABA-8508B0F72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7362FB7-D6FF-EF3C-6385-1BBF1BCDD9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B86FF4D-1435-ECC5-378B-B2D218E17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6E795FB-8DCF-CEAB-9D5C-D0B426B89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428B7068-37BE-2F0A-9336-957C1E27C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CBFE94F-269B-69E9-878D-30D70302B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4454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0CFB436-2AB9-431C-C8F9-EF5F018CE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E8E004E-C071-C3E3-AE17-4C23BC0FE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AB47BCD-9DEF-2D34-F9C3-179FFFD4B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E8F07EB-AAEC-8732-4A1E-0AFB76C97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8400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E9A4EEB-8E37-00A0-7A61-E87B94D9D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D49AE41-76A3-92A1-F82E-C78B7063D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4F53344-0135-5D97-40FF-7777A50B1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5925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931C5E-7F70-F21F-E3A4-073C6BE44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E025118-BD41-EF6A-0BAD-4BE4ABAE6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B21EDF4-C4E7-1D0F-6775-A775BD404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0885FC-3CB0-FAD9-A499-2531DD31A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769E53C-C289-3E71-A9AE-8CA2F4FF1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F5B815E-4B8F-86D0-7E6D-24B03269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3364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7A595C-86A5-90CF-9C6E-C0069A87D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AB3E65E-95C8-7BAF-4358-DF2C01489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D67A0F9-AC4A-EAD2-31CC-2BC2FB9DD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770B562-2747-9CC4-DB9F-F57E0F7F7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4E1A004-3AF0-F8E5-AF9A-8727D6D04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EDC7654-F9AF-B9BB-FFCF-89817925C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2965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A4FFC38-B5B9-63DE-8932-B02DA113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57C60EC-DC1D-F098-281A-4C96ABF74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860B39-D997-D56B-24D2-E1E2BA5C7F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D507B8-ED7D-4EDB-8894-799587CEA812}" type="datetimeFigureOut">
              <a:rPr lang="sv-SE" smtClean="0"/>
              <a:t>2026-04-14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12B02C2-2AB6-05E4-D291-F3924F2F30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37A0463-DC60-8571-43A2-410BED3EE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8194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A8249E-D65E-8C3A-D753-D86194AA70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Naturkunskap 2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E296BC7-8933-8476-402B-48BB0F9788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Rörelseapparat  </a:t>
            </a:r>
          </a:p>
        </p:txBody>
      </p:sp>
    </p:spTree>
    <p:extLst>
      <p:ext uri="{BB962C8B-B14F-4D97-AF65-F5344CB8AC3E}">
        <p14:creationId xmlns:p14="http://schemas.microsoft.com/office/powerpoint/2010/main" val="3891269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2F4D38-3A4F-9B1E-D4FE-F7B522A47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Brosk till ben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66D2D6C-DD71-E854-63FC-53D1EC046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Under fostertiden är skelett mjukt och består av brosk </a:t>
            </a:r>
          </a:p>
          <a:p>
            <a:r>
              <a:rPr lang="sv-SE" dirty="0">
                <a:solidFill>
                  <a:srgbClr val="FFFF00"/>
                </a:solidFill>
              </a:rPr>
              <a:t>Brosket blir hårdare genom att grundsubstansen lagrar mer </a:t>
            </a:r>
            <a:r>
              <a:rPr lang="sv-SE" dirty="0" err="1">
                <a:solidFill>
                  <a:srgbClr val="FFFF00"/>
                </a:solidFill>
              </a:rPr>
              <a:t>kalciumsalter</a:t>
            </a:r>
            <a:r>
              <a:rPr lang="sv-SE" dirty="0">
                <a:solidFill>
                  <a:srgbClr val="FFFF00"/>
                </a:solidFill>
              </a:rPr>
              <a:t> </a:t>
            </a:r>
          </a:p>
          <a:p>
            <a:r>
              <a:rPr lang="sv-SE" dirty="0">
                <a:solidFill>
                  <a:srgbClr val="FFFF00"/>
                </a:solidFill>
              </a:rPr>
              <a:t>Omvandling avslutar inte helt förrän vid ca 20-års ålder</a:t>
            </a:r>
          </a:p>
          <a:p>
            <a:endParaRPr lang="sv-SE" dirty="0">
              <a:solidFill>
                <a:srgbClr val="FFFF00"/>
              </a:solidFill>
            </a:endParaRPr>
          </a:p>
        </p:txBody>
      </p:sp>
      <p:pic>
        <p:nvPicPr>
          <p:cNvPr id="2050" name="Picture 2" descr="Ossification Diagram Stock Illustrations – 43 Ossification Diagram Stock  Illustrations, Vectors &amp; Clipart - Dreamstime">
            <a:extLst>
              <a:ext uri="{FF2B5EF4-FFF2-40B4-BE49-F238E27FC236}">
                <a16:creationId xmlns:a16="http://schemas.microsoft.com/office/drawing/2014/main" id="{8170D8EB-226C-1F96-D6A5-608B0B05C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2"/>
          <a:stretch>
            <a:fillRect/>
          </a:stretch>
        </p:blipFill>
        <p:spPr bwMode="auto">
          <a:xfrm>
            <a:off x="6541987" y="1146153"/>
            <a:ext cx="4892200" cy="456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520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A89EAA-EA73-021A-475A-1519EACD1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Förnyelse av benvävnaden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A163929-4112-A385-BFD4-B16FB688F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55515" cy="4351338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FFFF00"/>
                </a:solidFill>
              </a:rPr>
              <a:t>Skelett innehåller vissa celler som bryter ner ben och andra celler som tillverkar ny benvävnad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Normalt råder en </a:t>
            </a:r>
            <a:r>
              <a:rPr lang="sv-SE" b="1" dirty="0">
                <a:solidFill>
                  <a:srgbClr val="FFFF00"/>
                </a:solidFill>
              </a:rPr>
              <a:t>jämvikt</a:t>
            </a:r>
            <a:r>
              <a:rPr lang="sv-SE" dirty="0">
                <a:solidFill>
                  <a:srgbClr val="FFFF00"/>
                </a:solidFill>
              </a:rPr>
              <a:t> mellan dem </a:t>
            </a:r>
          </a:p>
          <a:p>
            <a:r>
              <a:rPr lang="sv-SE" dirty="0">
                <a:solidFill>
                  <a:srgbClr val="FFFF00"/>
                </a:solidFill>
              </a:rPr>
              <a:t>Jämvikten påverkas av fysiskt ansträngning </a:t>
            </a:r>
          </a:p>
        </p:txBody>
      </p:sp>
      <p:pic>
        <p:nvPicPr>
          <p:cNvPr id="5" name="Bildobjekt 4" descr="En bild som visar skelett, konst, design&#10;&#10;AI-genererat innehåll kan vara felaktigt.">
            <a:extLst>
              <a:ext uri="{FF2B5EF4-FFF2-40B4-BE49-F238E27FC236}">
                <a16:creationId xmlns:a16="http://schemas.microsoft.com/office/drawing/2014/main" id="{50E583FE-8610-231D-6AD9-B1F642438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15" y="2292530"/>
            <a:ext cx="6301203" cy="34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64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ABB3739-124A-3767-7142-21326BDE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Leder</a:t>
            </a:r>
            <a:r>
              <a:rPr lang="sv-SE" dirty="0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55FED6-1C7D-EC76-43C2-E8C748589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820" y="1825625"/>
            <a:ext cx="5987980" cy="4351338"/>
          </a:xfrm>
        </p:spPr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Där </a:t>
            </a:r>
            <a:r>
              <a:rPr lang="sv-SE" dirty="0" err="1">
                <a:solidFill>
                  <a:srgbClr val="FFFF00"/>
                </a:solidFill>
              </a:rPr>
              <a:t>benändar</a:t>
            </a:r>
            <a:r>
              <a:rPr lang="sv-SE" dirty="0">
                <a:solidFill>
                  <a:srgbClr val="FFFF00"/>
                </a:solidFill>
              </a:rPr>
              <a:t> möts finns leder </a:t>
            </a:r>
          </a:p>
          <a:p>
            <a:r>
              <a:rPr lang="sv-SE" dirty="0">
                <a:solidFill>
                  <a:srgbClr val="FFFF00"/>
                </a:solidFill>
              </a:rPr>
              <a:t>Leder gör så att benen är rörliga mot varandra </a:t>
            </a:r>
          </a:p>
          <a:p>
            <a:r>
              <a:rPr lang="sv-SE" i="1" dirty="0">
                <a:solidFill>
                  <a:srgbClr val="FFFF00"/>
                </a:solidFill>
              </a:rPr>
              <a:t>Glatt ledbrosk</a:t>
            </a:r>
            <a:r>
              <a:rPr lang="sv-SE" dirty="0">
                <a:solidFill>
                  <a:srgbClr val="FFFF00"/>
                </a:solidFill>
              </a:rPr>
              <a:t> minskar friktionen </a:t>
            </a:r>
          </a:p>
          <a:p>
            <a:r>
              <a:rPr lang="sv-SE" dirty="0">
                <a:solidFill>
                  <a:srgbClr val="FFFF00"/>
                </a:solidFill>
              </a:rPr>
              <a:t>Leden är omsluten av en </a:t>
            </a:r>
            <a:r>
              <a:rPr lang="sv-SE" i="1" dirty="0">
                <a:solidFill>
                  <a:srgbClr val="FFFF00"/>
                </a:solidFill>
              </a:rPr>
              <a:t>ledkapsel</a:t>
            </a:r>
            <a:r>
              <a:rPr lang="sv-SE" dirty="0">
                <a:solidFill>
                  <a:srgbClr val="FFFF00"/>
                </a:solidFill>
              </a:rPr>
              <a:t> som är en fortsättning av benhinnan </a:t>
            </a:r>
          </a:p>
          <a:p>
            <a:r>
              <a:rPr lang="sv-SE" dirty="0">
                <a:solidFill>
                  <a:srgbClr val="FFFF00"/>
                </a:solidFill>
              </a:rPr>
              <a:t>Leden smörjs ständigt av </a:t>
            </a:r>
            <a:r>
              <a:rPr lang="sv-SE" i="1" dirty="0">
                <a:solidFill>
                  <a:srgbClr val="FFFF00"/>
                </a:solidFill>
              </a:rPr>
              <a:t>ledvätska</a:t>
            </a:r>
            <a:endParaRPr lang="sv-SE" dirty="0">
              <a:solidFill>
                <a:srgbClr val="FFFF00"/>
              </a:solidFill>
            </a:endParaRPr>
          </a:p>
          <a:p>
            <a:r>
              <a:rPr lang="sv-SE" dirty="0">
                <a:solidFill>
                  <a:srgbClr val="FFFF00"/>
                </a:solidFill>
              </a:rPr>
              <a:t>Ledkapsel kan förstärkas av </a:t>
            </a:r>
            <a:r>
              <a:rPr lang="sv-SE" i="1" dirty="0">
                <a:solidFill>
                  <a:srgbClr val="FFFF00"/>
                </a:solidFill>
              </a:rPr>
              <a:t>ledband, </a:t>
            </a:r>
            <a:r>
              <a:rPr lang="sv-SE" dirty="0">
                <a:solidFill>
                  <a:srgbClr val="FFFF00"/>
                </a:solidFill>
              </a:rPr>
              <a:t>eller </a:t>
            </a:r>
            <a:r>
              <a:rPr lang="sv-SE" i="1" dirty="0">
                <a:solidFill>
                  <a:srgbClr val="FFFF00"/>
                </a:solidFill>
              </a:rPr>
              <a:t>ligament </a:t>
            </a:r>
            <a:endParaRPr lang="sv-SE" dirty="0">
              <a:solidFill>
                <a:srgbClr val="FFFF00"/>
              </a:solidFill>
            </a:endParaRPr>
          </a:p>
        </p:txBody>
      </p:sp>
      <p:pic>
        <p:nvPicPr>
          <p:cNvPr id="5" name="Bildobjekt 4" descr="En bild som visar text, karta, Tryck&#10;&#10;AI-genererat innehåll kan vara felaktigt.">
            <a:extLst>
              <a:ext uri="{FF2B5EF4-FFF2-40B4-BE49-F238E27FC236}">
                <a16:creationId xmlns:a16="http://schemas.microsoft.com/office/drawing/2014/main" id="{F6E348CC-BD4C-D86F-6DEA-B8B840E22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6492" r="66153" b="38734"/>
          <a:stretch>
            <a:fillRect/>
          </a:stretch>
        </p:blipFill>
        <p:spPr>
          <a:xfrm rot="5400000">
            <a:off x="462221" y="1609785"/>
            <a:ext cx="4783022" cy="478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54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02D8DE-5C58-9010-6EC6-70211138F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karta, Tryck&#10;&#10;AI-genererat innehåll kan vara felaktigt.">
            <a:extLst>
              <a:ext uri="{FF2B5EF4-FFF2-40B4-BE49-F238E27FC236}">
                <a16:creationId xmlns:a16="http://schemas.microsoft.com/office/drawing/2014/main" id="{5E161ADC-36B6-0AF8-5A47-1B75558FE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2" t="5379" r="7082" b="38251"/>
          <a:stretch>
            <a:fillRect/>
          </a:stretch>
        </p:blipFill>
        <p:spPr>
          <a:xfrm rot="5400000">
            <a:off x="2666272" y="331145"/>
            <a:ext cx="6859455" cy="6197165"/>
          </a:xfrm>
        </p:spPr>
      </p:pic>
    </p:spTree>
    <p:extLst>
      <p:ext uri="{BB962C8B-B14F-4D97-AF65-F5344CB8AC3E}">
        <p14:creationId xmlns:p14="http://schemas.microsoft.com/office/powerpoint/2010/main" val="2944541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0C0F11-8ED1-AF41-129E-BEBCE0AA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5817765-2CC3-75E0-1B4D-1AECD38303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04" t="3523" b="4314"/>
          <a:stretch/>
        </p:blipFill>
        <p:spPr>
          <a:xfrm>
            <a:off x="1519562" y="0"/>
            <a:ext cx="915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04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FC8EBA9E-AF1A-0B33-340B-85B0BF3AB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Muskler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83B5B40-F641-C5EF-154C-BDC4ABC41D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1302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4180224-FA5B-A488-A50E-6CA312F5C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rita, bok, bläck&#10;&#10;AI-genererat innehåll kan vara felaktigt.">
            <a:extLst>
              <a:ext uri="{FF2B5EF4-FFF2-40B4-BE49-F238E27FC236}">
                <a16:creationId xmlns:a16="http://schemas.microsoft.com/office/drawing/2014/main" id="{6A79F575-8332-A23C-7F19-5AB2242D6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7" t="11383" r="11045" b="22281"/>
          <a:stretch>
            <a:fillRect/>
          </a:stretch>
        </p:blipFill>
        <p:spPr>
          <a:xfrm rot="5400000">
            <a:off x="2666999" y="288235"/>
            <a:ext cx="6858002" cy="6281532"/>
          </a:xfrm>
        </p:spPr>
      </p:pic>
    </p:spTree>
    <p:extLst>
      <p:ext uri="{BB962C8B-B14F-4D97-AF65-F5344CB8AC3E}">
        <p14:creationId xmlns:p14="http://schemas.microsoft.com/office/powerpoint/2010/main" val="3424772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64638-8E36-1D18-5ACE-49D6ED3F4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22EA335-C344-6246-D9E0-C89982C3B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v-SE" noProof="0" dirty="0">
                <a:solidFill>
                  <a:srgbClr val="FFFF00"/>
                </a:solidFill>
              </a:rPr>
              <a:t>Muskelceller</a:t>
            </a:r>
            <a:r>
              <a:rPr lang="en-US" dirty="0"/>
              <a:t>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0750F3-5AE6-518C-A573-4C3AF96F5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Muskelceller innehåller ”trådar” av proteinerna </a:t>
            </a:r>
            <a:r>
              <a:rPr lang="sv-SE" i="1" dirty="0">
                <a:solidFill>
                  <a:srgbClr val="FFFF00"/>
                </a:solidFill>
              </a:rPr>
              <a:t>myosin </a:t>
            </a:r>
            <a:r>
              <a:rPr lang="sv-SE" dirty="0">
                <a:solidFill>
                  <a:srgbClr val="FFFF00"/>
                </a:solidFill>
              </a:rPr>
              <a:t>och </a:t>
            </a:r>
            <a:r>
              <a:rPr lang="sv-SE" i="1" dirty="0" err="1">
                <a:solidFill>
                  <a:srgbClr val="FFFF00"/>
                </a:solidFill>
              </a:rPr>
              <a:t>aktin</a:t>
            </a:r>
            <a:r>
              <a:rPr lang="sv-SE" dirty="0">
                <a:solidFill>
                  <a:srgbClr val="FFFF00"/>
                </a:solidFill>
              </a:rPr>
              <a:t> </a:t>
            </a:r>
          </a:p>
          <a:p>
            <a:r>
              <a:rPr lang="sv-SE" dirty="0">
                <a:solidFill>
                  <a:srgbClr val="FFFF00"/>
                </a:solidFill>
              </a:rPr>
              <a:t>Myosin och </a:t>
            </a:r>
            <a:r>
              <a:rPr lang="sv-SE" dirty="0" err="1">
                <a:solidFill>
                  <a:srgbClr val="FFFF00"/>
                </a:solidFill>
              </a:rPr>
              <a:t>aktin</a:t>
            </a:r>
            <a:r>
              <a:rPr lang="sv-SE" dirty="0">
                <a:solidFill>
                  <a:srgbClr val="FFFF00"/>
                </a:solidFill>
              </a:rPr>
              <a:t> rör sig i förhållande till varandra  så att cellerna </a:t>
            </a:r>
            <a:r>
              <a:rPr lang="sv-SE" i="1" dirty="0">
                <a:solidFill>
                  <a:srgbClr val="FFFF00"/>
                </a:solidFill>
              </a:rPr>
              <a:t>kontraherar </a:t>
            </a:r>
            <a:r>
              <a:rPr lang="sv-SE" dirty="0">
                <a:solidFill>
                  <a:srgbClr val="FFFF00"/>
                </a:solidFill>
              </a:rPr>
              <a:t>och </a:t>
            </a:r>
            <a:r>
              <a:rPr lang="sv-SE" i="1" dirty="0">
                <a:solidFill>
                  <a:srgbClr val="FFFF00"/>
                </a:solidFill>
              </a:rPr>
              <a:t>relaxerar</a:t>
            </a:r>
            <a:r>
              <a:rPr lang="sv-SE" dirty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sv-SE" i="1" dirty="0"/>
              <a:t> </a:t>
            </a:r>
            <a:r>
              <a:rPr lang="en-US" dirty="0"/>
              <a:t> </a:t>
            </a:r>
          </a:p>
        </p:txBody>
      </p:sp>
      <p:pic>
        <p:nvPicPr>
          <p:cNvPr id="5" name="Platshållare för innehåll 4" descr="En bild som visar text, rita, bok, bläck&#10;&#10;AI-genererat innehåll kan vara felaktigt.">
            <a:extLst>
              <a:ext uri="{FF2B5EF4-FFF2-40B4-BE49-F238E27FC236}">
                <a16:creationId xmlns:a16="http://schemas.microsoft.com/office/drawing/2014/main" id="{F78EB076-BFD3-093C-4932-7C34F5E627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3" t="10903" r="11176" b="21434"/>
          <a:stretch>
            <a:fillRect/>
          </a:stretch>
        </p:blipFill>
        <p:spPr>
          <a:xfrm rot="5400000">
            <a:off x="7144969" y="2048795"/>
            <a:ext cx="4369333" cy="4048328"/>
          </a:xfrm>
          <a:noFill/>
        </p:spPr>
      </p:pic>
    </p:spTree>
    <p:extLst>
      <p:ext uri="{BB962C8B-B14F-4D97-AF65-F5344CB8AC3E}">
        <p14:creationId xmlns:p14="http://schemas.microsoft.com/office/powerpoint/2010/main" val="3009867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B2A977C4-3577-BA4B-F159-8F1D9A880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Muskelceller</a:t>
            </a:r>
            <a:r>
              <a:rPr lang="sv-SE" dirty="0"/>
              <a:t> 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7D8D7C0-73F7-5709-344B-563DCE0AF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478949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v-SE" dirty="0">
                <a:solidFill>
                  <a:srgbClr val="FFFF00"/>
                </a:solidFill>
              </a:rPr>
              <a:t>Det finns tre typer av muskelceller: 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u="sng" dirty="0">
                <a:solidFill>
                  <a:srgbClr val="FFFF00"/>
                </a:solidFill>
              </a:rPr>
              <a:t>Glatt muskulatur</a:t>
            </a:r>
            <a:r>
              <a:rPr lang="sv-SE" dirty="0">
                <a:solidFill>
                  <a:srgbClr val="FFFF00"/>
                </a:solidFill>
              </a:rPr>
              <a:t>: långsamma, uthålliga, </a:t>
            </a:r>
            <a:r>
              <a:rPr lang="sv-SE" b="1" dirty="0">
                <a:solidFill>
                  <a:srgbClr val="FFFF00"/>
                </a:solidFill>
              </a:rPr>
              <a:t>självstyrda</a:t>
            </a:r>
            <a:r>
              <a:rPr lang="sv-SE" dirty="0">
                <a:solidFill>
                  <a:srgbClr val="FFFF00"/>
                </a:solidFill>
              </a:rPr>
              <a:t> </a:t>
            </a:r>
            <a:r>
              <a:rPr lang="sv-SE" dirty="0"/>
              <a:t>(t.ex. huden, tarmarna, luftvägarna, blodkärlen, urinledare, urinblåsa, livmodern) 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u="sng" dirty="0">
                <a:solidFill>
                  <a:srgbClr val="FFFF00"/>
                </a:solidFill>
              </a:rPr>
              <a:t>Hjärtmuskeln</a:t>
            </a:r>
            <a:r>
              <a:rPr lang="sv-SE" dirty="0">
                <a:solidFill>
                  <a:srgbClr val="FFFF00"/>
                </a:solidFill>
              </a:rPr>
              <a:t>: </a:t>
            </a:r>
            <a:r>
              <a:rPr lang="sv-SE" dirty="0"/>
              <a:t>förgrenade celler som är sammanlänkade till ett nätverk. Täta kontakten förutsätter rytmiska sammandragningar. </a:t>
            </a:r>
            <a:r>
              <a:rPr lang="sv-SE" dirty="0">
                <a:solidFill>
                  <a:srgbClr val="FFFF00"/>
                </a:solidFill>
              </a:rPr>
              <a:t>Snabb, uthållig, förbrukar mycket energi, </a:t>
            </a:r>
            <a:r>
              <a:rPr lang="sv-SE" b="1" dirty="0">
                <a:solidFill>
                  <a:srgbClr val="FFFF00"/>
                </a:solidFill>
              </a:rPr>
              <a:t>självstyrda</a:t>
            </a:r>
            <a:r>
              <a:rPr lang="sv-SE" dirty="0">
                <a:solidFill>
                  <a:srgbClr val="FFFF00"/>
                </a:solidFill>
              </a:rPr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u="sng" dirty="0">
                <a:solidFill>
                  <a:srgbClr val="FFFF00"/>
                </a:solidFill>
              </a:rPr>
              <a:t>Tvärstrimmig muskulatur (skelettmuskulatur)</a:t>
            </a:r>
            <a:r>
              <a:rPr lang="sv-SE" dirty="0">
                <a:solidFill>
                  <a:srgbClr val="FFFF00"/>
                </a:solidFill>
              </a:rPr>
              <a:t>: </a:t>
            </a:r>
            <a:r>
              <a:rPr lang="sv-SE" dirty="0"/>
              <a:t>långa, trådformade celler som kallas </a:t>
            </a:r>
            <a:r>
              <a:rPr lang="sv-SE" i="1" dirty="0"/>
              <a:t>muskelfibrer. </a:t>
            </a:r>
            <a:r>
              <a:rPr lang="sv-SE" dirty="0"/>
              <a:t>En fiber bildas av många celler som har förenats till en enda cell. Fibrerna är randiga på tvären eftersom myosin- och aktintrådar är ordnade på regelbundet sätt. </a:t>
            </a:r>
            <a:r>
              <a:rPr lang="sv-SE" dirty="0">
                <a:solidFill>
                  <a:srgbClr val="FFFF00"/>
                </a:solidFill>
              </a:rPr>
              <a:t>Snabb, mindre uthållig, fäster till skelett, </a:t>
            </a:r>
            <a:r>
              <a:rPr lang="sv-SE" b="1" dirty="0">
                <a:solidFill>
                  <a:srgbClr val="FFFF00"/>
                </a:solidFill>
              </a:rPr>
              <a:t>viljestyrda</a:t>
            </a:r>
            <a:r>
              <a:rPr lang="sv-SE" dirty="0">
                <a:solidFill>
                  <a:srgbClr val="FFFF00"/>
                </a:solidFill>
              </a:rPr>
              <a:t> </a:t>
            </a:r>
            <a:endParaRPr lang="sv-SE" u="sng" dirty="0">
              <a:solidFill>
                <a:srgbClr val="FFFF00"/>
              </a:solidFill>
            </a:endParaRPr>
          </a:p>
          <a:p>
            <a:endParaRPr lang="sv-SE" dirty="0"/>
          </a:p>
        </p:txBody>
      </p:sp>
      <p:pic>
        <p:nvPicPr>
          <p:cNvPr id="8" name="Bildobjekt 7" descr="En bild som visar text, bok, Tryck&#10;&#10;AI-genererat innehåll kan vara felaktigt.">
            <a:extLst>
              <a:ext uri="{FF2B5EF4-FFF2-40B4-BE49-F238E27FC236}">
                <a16:creationId xmlns:a16="http://schemas.microsoft.com/office/drawing/2014/main" id="{1E0816BB-CF9A-AE93-BDF4-5E565C8C5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t="25162" r="8653" b="47604"/>
          <a:stretch>
            <a:fillRect/>
          </a:stretch>
        </p:blipFill>
        <p:spPr>
          <a:xfrm rot="5400000">
            <a:off x="6608079" y="2509493"/>
            <a:ext cx="6858001" cy="183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2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4B37115-34F3-D352-02DA-E0E84BD95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Skelettmuskler</a:t>
            </a:r>
            <a:r>
              <a:rPr lang="sv-SE" dirty="0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46DDCB8-C21C-FDC2-2FB3-8709DE268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Varje skelettmuskel omger sig med en kapsel av bindväv </a:t>
            </a:r>
          </a:p>
          <a:p>
            <a:r>
              <a:rPr lang="sv-SE" dirty="0">
                <a:solidFill>
                  <a:srgbClr val="FFFF00"/>
                </a:solidFill>
              </a:rPr>
              <a:t>Där muskeln smalnar av övergår kapseln i </a:t>
            </a:r>
            <a:r>
              <a:rPr lang="sv-SE" i="1" dirty="0">
                <a:solidFill>
                  <a:srgbClr val="FFFF00"/>
                </a:solidFill>
              </a:rPr>
              <a:t>senor</a:t>
            </a:r>
            <a:r>
              <a:rPr lang="sv-SE" dirty="0">
                <a:solidFill>
                  <a:srgbClr val="FFFF00"/>
                </a:solidFill>
              </a:rPr>
              <a:t> som fäster i </a:t>
            </a:r>
            <a:r>
              <a:rPr lang="sv-SE" dirty="0" err="1">
                <a:solidFill>
                  <a:srgbClr val="FFFF00"/>
                </a:solidFill>
              </a:rPr>
              <a:t>skelettben</a:t>
            </a:r>
            <a:r>
              <a:rPr lang="sv-SE" dirty="0">
                <a:solidFill>
                  <a:srgbClr val="FFFF00"/>
                </a:solidFill>
              </a:rPr>
              <a:t> </a:t>
            </a:r>
          </a:p>
          <a:p>
            <a:r>
              <a:rPr lang="sv-SE" dirty="0">
                <a:solidFill>
                  <a:srgbClr val="FFFF00"/>
                </a:solidFill>
              </a:rPr>
              <a:t>Skelettmuskler arbetar parvis mot varandra </a:t>
            </a:r>
          </a:p>
          <a:p>
            <a:r>
              <a:rPr lang="sv-SE" dirty="0">
                <a:solidFill>
                  <a:srgbClr val="FFFF00"/>
                </a:solidFill>
              </a:rPr>
              <a:t>”muskel” härstammar från latinska (</a:t>
            </a:r>
            <a:r>
              <a:rPr lang="sv-SE" i="1" dirty="0" err="1">
                <a:solidFill>
                  <a:srgbClr val="FFFF00"/>
                </a:solidFill>
              </a:rPr>
              <a:t>musculus</a:t>
            </a:r>
            <a:r>
              <a:rPr lang="sv-SE" dirty="0">
                <a:solidFill>
                  <a:srgbClr val="FFFF00"/>
                </a:solidFill>
              </a:rPr>
              <a:t> = liten mus) </a:t>
            </a:r>
          </a:p>
        </p:txBody>
      </p:sp>
      <p:pic>
        <p:nvPicPr>
          <p:cNvPr id="5" name="Bildobjekt 4" descr="En bild som visar text, bok, rita, Barnkonst&#10;&#10;AI-genererat innehåll kan vara felaktigt.">
            <a:extLst>
              <a:ext uri="{FF2B5EF4-FFF2-40B4-BE49-F238E27FC236}">
                <a16:creationId xmlns:a16="http://schemas.microsoft.com/office/drawing/2014/main" id="{D4CAC0DD-66D5-48CD-3E9F-60833AD45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0" t="45019" r="25107" b="16075"/>
          <a:stretch>
            <a:fillRect/>
          </a:stretch>
        </p:blipFill>
        <p:spPr>
          <a:xfrm rot="5400000">
            <a:off x="6494833" y="1160834"/>
            <a:ext cx="6858000" cy="453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46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5E4D37B-AA3F-2086-4A40-4652EDBC3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Skelett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D6D68AB-0E7D-7E80-D526-2D62EEA37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5598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0045A-DDA0-5487-C9A9-3E19AEAAF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FBC25A-C89B-1272-4162-725B3E00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Skelettmuskler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C623F90-B4C7-A8D8-E5DF-8F4EF95E8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77000" cy="4351338"/>
          </a:xfrm>
        </p:spPr>
        <p:txBody>
          <a:bodyPr>
            <a:normAutofit fontScale="92500" lnSpcReduction="10000"/>
          </a:bodyPr>
          <a:lstStyle/>
          <a:p>
            <a:r>
              <a:rPr lang="sv-SE" dirty="0">
                <a:solidFill>
                  <a:srgbClr val="FFFF00"/>
                </a:solidFill>
              </a:rPr>
              <a:t>I en skelettmuskel finns buntar av </a:t>
            </a:r>
            <a:r>
              <a:rPr lang="sv-SE" dirty="0" err="1">
                <a:solidFill>
                  <a:srgbClr val="FFFF00"/>
                </a:solidFill>
              </a:rPr>
              <a:t>parallela</a:t>
            </a:r>
            <a:r>
              <a:rPr lang="sv-SE" dirty="0">
                <a:solidFill>
                  <a:srgbClr val="FFFF00"/>
                </a:solidFill>
              </a:rPr>
              <a:t>, trådformade muskelceller </a:t>
            </a:r>
          </a:p>
          <a:p>
            <a:r>
              <a:rPr lang="sv-SE" dirty="0">
                <a:solidFill>
                  <a:srgbClr val="FFFF00"/>
                </a:solidFill>
              </a:rPr>
              <a:t>Buntarna hålls ihop av bindväv </a:t>
            </a:r>
          </a:p>
          <a:p>
            <a:r>
              <a:rPr lang="sv-SE" dirty="0">
                <a:solidFill>
                  <a:srgbClr val="FFFF00"/>
                </a:solidFill>
              </a:rPr>
              <a:t>Muskelfibrerna är rikliga med mitokondrier </a:t>
            </a:r>
          </a:p>
          <a:p>
            <a:r>
              <a:rPr lang="sv-SE" dirty="0">
                <a:solidFill>
                  <a:srgbClr val="FFFF00"/>
                </a:solidFill>
              </a:rPr>
              <a:t>Innehåller </a:t>
            </a:r>
            <a:r>
              <a:rPr lang="sv-SE" i="1" dirty="0" err="1">
                <a:solidFill>
                  <a:srgbClr val="FFFF00"/>
                </a:solidFill>
              </a:rPr>
              <a:t>myoglobin</a:t>
            </a:r>
            <a:r>
              <a:rPr lang="sv-SE" dirty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Protein som motsvarar </a:t>
            </a:r>
            <a:r>
              <a:rPr lang="sv-SE" i="1" dirty="0">
                <a:solidFill>
                  <a:srgbClr val="FFFF00"/>
                </a:solidFill>
              </a:rPr>
              <a:t>hemoglobin</a:t>
            </a:r>
            <a:r>
              <a:rPr lang="sv-SE" dirty="0">
                <a:solidFill>
                  <a:srgbClr val="FFFF00"/>
                </a:solidFill>
              </a:rPr>
              <a:t> fast binder syrgas ännu starkare </a:t>
            </a:r>
          </a:p>
          <a:p>
            <a:r>
              <a:rPr lang="sv-SE" dirty="0">
                <a:solidFill>
                  <a:srgbClr val="FFFF00"/>
                </a:solidFill>
              </a:rPr>
              <a:t>I en muskelfiber innehålls </a:t>
            </a:r>
            <a:r>
              <a:rPr lang="sv-SE" i="1" dirty="0">
                <a:solidFill>
                  <a:srgbClr val="FFFF00"/>
                </a:solidFill>
              </a:rPr>
              <a:t>fibriller</a:t>
            </a:r>
            <a:r>
              <a:rPr lang="sv-SE" dirty="0">
                <a:solidFill>
                  <a:srgbClr val="FFFF00"/>
                </a:solidFill>
              </a:rPr>
              <a:t> som innehåller myosin- och aktintrådar </a:t>
            </a:r>
          </a:p>
          <a:p>
            <a:r>
              <a:rPr lang="sv-SE" dirty="0">
                <a:solidFill>
                  <a:srgbClr val="FFFF00"/>
                </a:solidFill>
              </a:rPr>
              <a:t>Fibriller är uppdelade i enheter som kallas </a:t>
            </a:r>
            <a:r>
              <a:rPr lang="sv-SE" i="1" dirty="0">
                <a:solidFill>
                  <a:srgbClr val="FFFF00"/>
                </a:solidFill>
              </a:rPr>
              <a:t>sarkomerer </a:t>
            </a:r>
            <a:r>
              <a:rPr lang="sv-SE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5" name="Bildobjekt 4" descr="En bild som visar text, bok, rita, Barnkonst&#10;&#10;AI-genererat innehåll kan vara felaktigt.">
            <a:extLst>
              <a:ext uri="{FF2B5EF4-FFF2-40B4-BE49-F238E27FC236}">
                <a16:creationId xmlns:a16="http://schemas.microsoft.com/office/drawing/2014/main" id="{02BEF732-461A-5852-AE2D-CAE383A59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0" t="45019" r="25107" b="16075"/>
          <a:stretch>
            <a:fillRect/>
          </a:stretch>
        </p:blipFill>
        <p:spPr>
          <a:xfrm rot="5400000">
            <a:off x="6494833" y="1160834"/>
            <a:ext cx="6858000" cy="453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15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C6DC2-70D7-20C1-633F-28D9E7416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F3E950-2E51-BB3F-878D-74C32979F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Sarkomer</a:t>
            </a:r>
            <a:r>
              <a:rPr lang="sv-SE" dirty="0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6ABD480-D699-CC87-D172-5BB3AA708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77000" cy="4351338"/>
          </a:xfrm>
        </p:spPr>
        <p:txBody>
          <a:bodyPr>
            <a:normAutofit lnSpcReduction="10000"/>
          </a:bodyPr>
          <a:lstStyle/>
          <a:p>
            <a:r>
              <a:rPr lang="sv-SE" dirty="0">
                <a:solidFill>
                  <a:srgbClr val="FFFF00"/>
                </a:solidFill>
              </a:rPr>
              <a:t>Aktintrådar fäster i tvärväggen mellan två sarkomerer och sträcker sig in mot mitten av respektive sarkomer </a:t>
            </a:r>
          </a:p>
          <a:p>
            <a:r>
              <a:rPr lang="sv-SE" dirty="0">
                <a:solidFill>
                  <a:srgbClr val="FFFF00"/>
                </a:solidFill>
              </a:rPr>
              <a:t>Centralt i varje sarkomer ligger myosintrådar </a:t>
            </a:r>
          </a:p>
          <a:p>
            <a:r>
              <a:rPr lang="sv-SE" dirty="0">
                <a:solidFill>
                  <a:srgbClr val="FFFF00"/>
                </a:solidFill>
              </a:rPr>
              <a:t>Nervimpuls resulterar i att myosinet böjas och därmed drar aktintrådar mot varandra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Fibrillen förkortas</a:t>
            </a:r>
          </a:p>
          <a:p>
            <a:r>
              <a:rPr lang="sv-SE" dirty="0">
                <a:solidFill>
                  <a:srgbClr val="FFFF00"/>
                </a:solidFill>
              </a:rPr>
              <a:t>Sker samtidigt i många muskelcellers fibriller spänns hela muskeln  </a:t>
            </a:r>
          </a:p>
        </p:txBody>
      </p:sp>
      <p:pic>
        <p:nvPicPr>
          <p:cNvPr id="5" name="Bildobjekt 4" descr="En bild som visar text, bok, rita, Barnkonst&#10;&#10;AI-genererat innehåll kan vara felaktigt.">
            <a:extLst>
              <a:ext uri="{FF2B5EF4-FFF2-40B4-BE49-F238E27FC236}">
                <a16:creationId xmlns:a16="http://schemas.microsoft.com/office/drawing/2014/main" id="{A41ADD1F-2C50-ECE2-970E-6672B061C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4332" r="26295" b="59209"/>
          <a:stretch>
            <a:fillRect/>
          </a:stretch>
        </p:blipFill>
        <p:spPr>
          <a:xfrm rot="5400000">
            <a:off x="6597574" y="1263576"/>
            <a:ext cx="6858001" cy="43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97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ED0139D-99ED-190F-4FEC-6216E5868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”Allt-eller-inget-principen”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976B55C-B3E0-4E95-1B15-FC3201B8F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När nervimpuls når muskelfiber kontraheras den fullt ut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Hos enskilda muskelfibrer finns inga mellanlägen </a:t>
            </a:r>
          </a:p>
          <a:p>
            <a:pPr lvl="2"/>
            <a:r>
              <a:rPr lang="sv-SE" i="1" dirty="0">
                <a:solidFill>
                  <a:srgbClr val="FFFF00"/>
                </a:solidFill>
              </a:rPr>
              <a:t>”allt-eller-inget-principen”</a:t>
            </a:r>
            <a:endParaRPr lang="sv-SE" dirty="0">
              <a:solidFill>
                <a:srgbClr val="FFFF00"/>
              </a:solidFill>
            </a:endParaRPr>
          </a:p>
          <a:p>
            <a:r>
              <a:rPr lang="sv-SE" dirty="0">
                <a:solidFill>
                  <a:srgbClr val="FFFF00"/>
                </a:solidFill>
              </a:rPr>
              <a:t>Muskelkraften påverkas av hur många muskelfibrer som aktiveras </a:t>
            </a:r>
          </a:p>
          <a:p>
            <a:r>
              <a:rPr lang="sv-SE" dirty="0">
                <a:solidFill>
                  <a:srgbClr val="FFFF00"/>
                </a:solidFill>
              </a:rPr>
              <a:t>Ju fler muskelfibrer som får signalen från hjärnan samtidigt, desto kraftfullare muskelsammandragningen blir </a:t>
            </a:r>
          </a:p>
          <a:p>
            <a:r>
              <a:rPr lang="sv-SE" dirty="0">
                <a:solidFill>
                  <a:srgbClr val="FFFF00"/>
                </a:solidFill>
              </a:rPr>
              <a:t>Nya nervimpulser i tät följd till muskelfibrer resulterar i att muskelfibern hinner inte relaxerar mellan impulserna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Impulserna </a:t>
            </a:r>
            <a:r>
              <a:rPr lang="sv-SE" i="1" dirty="0">
                <a:solidFill>
                  <a:srgbClr val="FFFF00"/>
                </a:solidFill>
              </a:rPr>
              <a:t>adderas</a:t>
            </a:r>
            <a:r>
              <a:rPr lang="sv-SE" dirty="0">
                <a:solidFill>
                  <a:srgbClr val="FFFF00"/>
                </a:solidFill>
              </a:rPr>
              <a:t> så att fibern kontraherar mer och mer </a:t>
            </a:r>
          </a:p>
          <a:p>
            <a:endParaRPr lang="sv-SE" dirty="0">
              <a:solidFill>
                <a:srgbClr val="FFFF00"/>
              </a:solidFill>
            </a:endParaRPr>
          </a:p>
          <a:p>
            <a:pPr lvl="1"/>
            <a:endParaRPr lang="sv-S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12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7BF1E9-FBF3-64F6-08E1-47743694A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A380B4F-83CF-E0BF-9A87-65939FC58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 descr="En bild som visar rita, skiss, skelett, illustration&#10;&#10;AI-genererat innehåll kan vara felaktigt.">
            <a:extLst>
              <a:ext uri="{FF2B5EF4-FFF2-40B4-BE49-F238E27FC236}">
                <a16:creationId xmlns:a16="http://schemas.microsoft.com/office/drawing/2014/main" id="{4ED27392-793F-CDCD-C0BC-B46FCE3E16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6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30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8673A-47DD-C74D-51C6-5F2B6135E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BB57C1-1D14-A4A1-CDA3-3B7E93CAD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Statisk och Dynamisk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9B9523B-AC14-1548-F5EE-C63AA8D45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81800" cy="4667250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FFFF00"/>
                </a:solidFill>
              </a:rPr>
              <a:t>Vid hårt arbete kräver cellerna i en skelettmuskel mycket syrgas </a:t>
            </a:r>
          </a:p>
          <a:p>
            <a:r>
              <a:rPr lang="sv-SE" dirty="0">
                <a:solidFill>
                  <a:srgbClr val="FFFF00"/>
                </a:solidFill>
              </a:rPr>
              <a:t>Muskelfibrerna har ett sort kapillärsystem som kan täcka kravet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Vid vila är bara 10% av kapillärer öppna</a:t>
            </a:r>
          </a:p>
          <a:p>
            <a:r>
              <a:rPr lang="sv-SE" dirty="0">
                <a:solidFill>
                  <a:srgbClr val="FFFF00"/>
                </a:solidFill>
              </a:rPr>
              <a:t> Vanligt att drabbas av syrebrist ändå och jobbar anaerobt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Mjölksyra bildas som orsakar smärta, sänker pH-värde, och minskar arbetsförmåga </a:t>
            </a:r>
          </a:p>
          <a:p>
            <a:r>
              <a:rPr lang="sv-SE" dirty="0">
                <a:solidFill>
                  <a:srgbClr val="FFFF00"/>
                </a:solidFill>
              </a:rPr>
              <a:t>Måste sänka arbetstakten för återhämtning</a:t>
            </a:r>
          </a:p>
          <a:p>
            <a:endParaRPr lang="sv-SE" dirty="0">
              <a:solidFill>
                <a:srgbClr val="FFFF00"/>
              </a:solidFill>
            </a:endParaRPr>
          </a:p>
        </p:txBody>
      </p:sp>
      <p:pic>
        <p:nvPicPr>
          <p:cNvPr id="4" name="Bildobjekt 3" descr="En bild som visar rita, skiss, skelett, illustration&#10;&#10;AI-genererat innehåll kan vara felaktigt.">
            <a:extLst>
              <a:ext uri="{FF2B5EF4-FFF2-40B4-BE49-F238E27FC236}">
                <a16:creationId xmlns:a16="http://schemas.microsoft.com/office/drawing/2014/main" id="{5D47CC10-A1B1-311C-489A-BAD3D600C8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696" t="7999" r="476" b="31790"/>
          <a:stretch>
            <a:fillRect/>
          </a:stretch>
        </p:blipFill>
        <p:spPr>
          <a:xfrm>
            <a:off x="7791450" y="1825625"/>
            <a:ext cx="4400550" cy="413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43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38424-925E-63F9-879F-9C17921FE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81140B-CBC3-082A-D526-3948A578A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Statisk och Dynamisk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A6D5AD9-507A-63E7-39C8-3526A7119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81800" cy="4667250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FFFF00"/>
                </a:solidFill>
              </a:rPr>
              <a:t>Statiskt arbete håller musklerna still i belastat tillstånd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Låg arbetstakt, men lätt att få mjölksyra </a:t>
            </a:r>
          </a:p>
          <a:p>
            <a:r>
              <a:rPr lang="sv-SE" dirty="0">
                <a:solidFill>
                  <a:srgbClr val="FFFF00"/>
                </a:solidFill>
              </a:rPr>
              <a:t>Dynamiskt arbete omväxlar musklernas spänning och avslappning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Gynnar blodcirkulation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Fördröjer bildning av mjölksyra </a:t>
            </a:r>
          </a:p>
        </p:txBody>
      </p:sp>
      <p:pic>
        <p:nvPicPr>
          <p:cNvPr id="2050" name="Picture 2" descr="How Long Should You Be Able to Wall Sit? These Benchmarks Show Your True  Leg Strength">
            <a:extLst>
              <a:ext uri="{FF2B5EF4-FFF2-40B4-BE49-F238E27FC236}">
                <a16:creationId xmlns:a16="http://schemas.microsoft.com/office/drawing/2014/main" id="{072F5A4F-8EB2-549E-C4AC-1C94E2C71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3" t="15823" r="15696" b="11392"/>
          <a:stretch>
            <a:fillRect/>
          </a:stretch>
        </p:blipFill>
        <p:spPr bwMode="auto">
          <a:xfrm>
            <a:off x="8532818" y="154519"/>
            <a:ext cx="2468557" cy="30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to Do Squat Pulses (Form &amp; Muscles Worked) - Steel Supplements">
            <a:extLst>
              <a:ext uri="{FF2B5EF4-FFF2-40B4-BE49-F238E27FC236}">
                <a16:creationId xmlns:a16="http://schemas.microsoft.com/office/drawing/2014/main" id="{4752C683-62C7-631E-8A02-EDB3C8EEF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51" y="3631143"/>
            <a:ext cx="3641289" cy="30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402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158734-642B-F5C1-A9BE-F8B48D66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Typer av muskelfibrer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C04FFDB-1446-7EA2-72E5-4C98644DF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77125" cy="4351338"/>
          </a:xfrm>
        </p:spPr>
        <p:txBody>
          <a:bodyPr>
            <a:normAutofit lnSpcReduction="10000"/>
          </a:bodyPr>
          <a:lstStyle/>
          <a:p>
            <a:r>
              <a:rPr lang="sv-SE" dirty="0">
                <a:solidFill>
                  <a:srgbClr val="FFFF00"/>
                </a:solidFill>
              </a:rPr>
              <a:t>Det finns två huvudtyper av muskelfibrer i skelettmuskulatur: </a:t>
            </a:r>
          </a:p>
          <a:p>
            <a:pPr lvl="1"/>
            <a:r>
              <a:rPr lang="sv-SE" i="1" dirty="0">
                <a:solidFill>
                  <a:srgbClr val="FFFF00"/>
                </a:solidFill>
              </a:rPr>
              <a:t>Långsamma muskelfibrer </a:t>
            </a:r>
            <a:r>
              <a:rPr lang="sv-SE" dirty="0">
                <a:solidFill>
                  <a:srgbClr val="FFFF00"/>
                </a:solidFill>
              </a:rPr>
              <a:t>som är röda </a:t>
            </a:r>
          </a:p>
          <a:p>
            <a:pPr lvl="1"/>
            <a:r>
              <a:rPr lang="sv-SE" i="1" dirty="0">
                <a:solidFill>
                  <a:srgbClr val="FFFF00"/>
                </a:solidFill>
              </a:rPr>
              <a:t>Snabba muskelfibrer </a:t>
            </a:r>
            <a:r>
              <a:rPr lang="sv-SE" dirty="0">
                <a:solidFill>
                  <a:srgbClr val="FFFF00"/>
                </a:solidFill>
              </a:rPr>
              <a:t>som är vita (eller ljust röda) </a:t>
            </a:r>
          </a:p>
          <a:p>
            <a:r>
              <a:rPr lang="sv-SE" dirty="0">
                <a:solidFill>
                  <a:srgbClr val="FFFF00"/>
                </a:solidFill>
              </a:rPr>
              <a:t>Röda muskelfibrer innehåller mycket </a:t>
            </a:r>
            <a:r>
              <a:rPr lang="sv-SE" dirty="0" err="1">
                <a:solidFill>
                  <a:srgbClr val="FFFF00"/>
                </a:solidFill>
              </a:rPr>
              <a:t>myoglobin</a:t>
            </a:r>
            <a:r>
              <a:rPr lang="sv-SE" dirty="0">
                <a:solidFill>
                  <a:srgbClr val="FFFF00"/>
                </a:solidFill>
              </a:rPr>
              <a:t> och många mitokondrier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Aerobt arbete; långsamma; uthålliga </a:t>
            </a:r>
          </a:p>
          <a:p>
            <a:r>
              <a:rPr lang="sv-SE" dirty="0">
                <a:solidFill>
                  <a:srgbClr val="FFFF00"/>
                </a:solidFill>
              </a:rPr>
              <a:t>Vita muskelfibrer innehåller mindre </a:t>
            </a:r>
            <a:r>
              <a:rPr lang="sv-SE" dirty="0" err="1">
                <a:solidFill>
                  <a:srgbClr val="FFFF00"/>
                </a:solidFill>
              </a:rPr>
              <a:t>myoglobin</a:t>
            </a:r>
            <a:r>
              <a:rPr lang="sv-SE" dirty="0">
                <a:solidFill>
                  <a:srgbClr val="FFFF00"/>
                </a:solidFill>
              </a:rPr>
              <a:t> och färre mitokondrier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Anaerobt arbete; snabba; explosiva; saknar uthållighet; bildar mjölksyra </a:t>
            </a:r>
          </a:p>
        </p:txBody>
      </p:sp>
      <p:pic>
        <p:nvPicPr>
          <p:cNvPr id="4100" name="Picture 4" descr="Difference Between Red Muscles and White Muscles Explained in Detail – Knya">
            <a:extLst>
              <a:ext uri="{FF2B5EF4-FFF2-40B4-BE49-F238E27FC236}">
                <a16:creationId xmlns:a16="http://schemas.microsoft.com/office/drawing/2014/main" id="{DE41C6E5-9375-8EA9-DF0E-44A132814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28352" r="53375" b="42274"/>
          <a:stretch>
            <a:fillRect/>
          </a:stretch>
        </p:blipFill>
        <p:spPr bwMode="auto">
          <a:xfrm>
            <a:off x="8603974" y="810418"/>
            <a:ext cx="3126063" cy="193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ifference Between Red Muscles and White Muscles Explained in Detail – Knya">
            <a:extLst>
              <a:ext uri="{FF2B5EF4-FFF2-40B4-BE49-F238E27FC236}">
                <a16:creationId xmlns:a16="http://schemas.microsoft.com/office/drawing/2014/main" id="{267792D5-F848-43C2-95C3-C3C7B4047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0" t="28352" r="14000" b="42274"/>
          <a:stretch>
            <a:fillRect/>
          </a:stretch>
        </p:blipFill>
        <p:spPr bwMode="auto">
          <a:xfrm>
            <a:off x="8603974" y="4114802"/>
            <a:ext cx="3025222" cy="193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362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E39290-4FB0-0AB9-7916-6A68BE786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Träning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D97408-E81C-3EBA-D48E-CB5C78C80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Viktigt med allsidig träning eftersom muskler arbetar mot varandra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Antagonistiskt </a:t>
            </a:r>
          </a:p>
          <a:p>
            <a:r>
              <a:rPr lang="sv-SE" dirty="0">
                <a:solidFill>
                  <a:srgbClr val="FFFF00"/>
                </a:solidFill>
              </a:rPr>
              <a:t>Tränar man bara en muskelgrupp blir antagonist muskelgrupp för svag i förhållande och då ökar risken till skador </a:t>
            </a:r>
          </a:p>
          <a:p>
            <a:r>
              <a:rPr lang="sv-SE" i="1" dirty="0">
                <a:solidFill>
                  <a:srgbClr val="FFFF00"/>
                </a:solidFill>
              </a:rPr>
              <a:t>Testosteron</a:t>
            </a:r>
            <a:r>
              <a:rPr lang="sv-SE" dirty="0">
                <a:solidFill>
                  <a:srgbClr val="FFFF00"/>
                </a:solidFill>
              </a:rPr>
              <a:t> är en steroidhormon och ökar muskelmassa </a:t>
            </a:r>
            <a:r>
              <a:rPr lang="sv-SE" i="1" dirty="0">
                <a:solidFill>
                  <a:srgbClr val="FFFF00"/>
                </a:solidFill>
              </a:rPr>
              <a:t>(anabol)</a:t>
            </a:r>
            <a:endParaRPr lang="sv-SE" dirty="0">
              <a:solidFill>
                <a:srgbClr val="FFFF00"/>
              </a:solidFill>
            </a:endParaRPr>
          </a:p>
          <a:p>
            <a:pPr lvl="1"/>
            <a:r>
              <a:rPr lang="sv-SE" dirty="0">
                <a:solidFill>
                  <a:srgbClr val="FFFF00"/>
                </a:solidFill>
              </a:rPr>
              <a:t>Har lett till användning och missbruk av </a:t>
            </a:r>
            <a:r>
              <a:rPr lang="sv-SE" i="1" dirty="0">
                <a:solidFill>
                  <a:srgbClr val="FFFF00"/>
                </a:solidFill>
              </a:rPr>
              <a:t>anabola steroider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Genväg till större muskler </a:t>
            </a:r>
          </a:p>
          <a:p>
            <a:pPr lvl="2"/>
            <a:r>
              <a:rPr lang="sv-SE" dirty="0">
                <a:solidFill>
                  <a:srgbClr val="FFFF00"/>
                </a:solidFill>
              </a:rPr>
              <a:t>Många biverkningar</a:t>
            </a:r>
          </a:p>
          <a:p>
            <a:pPr lvl="2"/>
            <a:r>
              <a:rPr lang="sv-SE" dirty="0">
                <a:solidFill>
                  <a:srgbClr val="FFFF00"/>
                </a:solidFill>
              </a:rPr>
              <a:t>Användning och säljning av dopingpreparat är olaglig och resulterar i fängelsetid </a:t>
            </a:r>
          </a:p>
        </p:txBody>
      </p:sp>
    </p:spTree>
    <p:extLst>
      <p:ext uri="{BB962C8B-B14F-4D97-AF65-F5344CB8AC3E}">
        <p14:creationId xmlns:p14="http://schemas.microsoft.com/office/powerpoint/2010/main" val="297605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111B7D-08A2-D3F5-3113-C4464B693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Skelett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CCC057-AF0E-0AD9-722F-E9F09B0E3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43367" cy="4351338"/>
          </a:xfrm>
        </p:spPr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Tre typer: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Hydrostatiska skelett (vätskeskelett) </a:t>
            </a:r>
          </a:p>
          <a:p>
            <a:pPr lvl="2"/>
            <a:r>
              <a:rPr lang="sv-SE" dirty="0">
                <a:solidFill>
                  <a:srgbClr val="FFFF00"/>
                </a:solidFill>
              </a:rPr>
              <a:t>t.ex. maneter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Yttre skelett (hudskelett)</a:t>
            </a:r>
          </a:p>
          <a:p>
            <a:pPr lvl="2"/>
            <a:r>
              <a:rPr lang="sv-SE" dirty="0">
                <a:solidFill>
                  <a:srgbClr val="FFFF00"/>
                </a:solidFill>
              </a:rPr>
              <a:t>t.ex. leddjur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Inre skelett </a:t>
            </a:r>
          </a:p>
          <a:p>
            <a:pPr lvl="2"/>
            <a:r>
              <a:rPr lang="sv-SE" dirty="0">
                <a:solidFill>
                  <a:srgbClr val="FFFF00"/>
                </a:solidFill>
              </a:rPr>
              <a:t>t.ex. ryggradsdjur </a:t>
            </a:r>
          </a:p>
        </p:txBody>
      </p:sp>
      <p:pic>
        <p:nvPicPr>
          <p:cNvPr id="5" name="Bildobjekt 4" descr="En bild som visar text, rita, skiss, konst&#10;&#10;AI-genererat innehåll kan vara felaktigt.">
            <a:extLst>
              <a:ext uri="{FF2B5EF4-FFF2-40B4-BE49-F238E27FC236}">
                <a16:creationId xmlns:a16="http://schemas.microsoft.com/office/drawing/2014/main" id="{F382CB09-0E63-81C1-0CC5-442640D42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8114" r="53030" b="45219"/>
          <a:stretch>
            <a:fillRect/>
          </a:stretch>
        </p:blipFill>
        <p:spPr>
          <a:xfrm rot="5400000">
            <a:off x="8823123" y="2608652"/>
            <a:ext cx="2970117" cy="3430482"/>
          </a:xfrm>
          <a:prstGeom prst="rect">
            <a:avLst/>
          </a:prstGeom>
        </p:spPr>
      </p:pic>
      <p:pic>
        <p:nvPicPr>
          <p:cNvPr id="1026" name="Picture 2" descr="Inre skelett, yttre skelett och vätskeskelett: hur muskler verkar på dem  och vad de består av - Info om djur">
            <a:extLst>
              <a:ext uri="{FF2B5EF4-FFF2-40B4-BE49-F238E27FC236}">
                <a16:creationId xmlns:a16="http://schemas.microsoft.com/office/drawing/2014/main" id="{D1909A36-C3B4-D4B1-814B-E160C3AA7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567" y="83475"/>
            <a:ext cx="3701145" cy="263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 descr="En bild som visar text, rita, skiss, konst&#10;&#10;AI-genererat innehåll kan vara felaktigt.">
            <a:extLst>
              <a:ext uri="{FF2B5EF4-FFF2-40B4-BE49-F238E27FC236}">
                <a16:creationId xmlns:a16="http://schemas.microsoft.com/office/drawing/2014/main" id="{CF565403-B8D5-EF25-9B4B-7AF843FF8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5" t="8114" r="13310" b="46737"/>
          <a:stretch>
            <a:fillRect/>
          </a:stretch>
        </p:blipFill>
        <p:spPr>
          <a:xfrm rot="5400000">
            <a:off x="5355754" y="3640808"/>
            <a:ext cx="2773231" cy="349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10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9E5412-B003-22D6-A69D-C123D3098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Inre skelett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7D4468B-757F-87D7-5948-63D50C02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Människans skelett består av drygt 200 olika ben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De ger kroppen stadga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De utgör en stomme som musklerna fäster vid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Skyddar ömtåliga organ </a:t>
            </a:r>
          </a:p>
          <a:p>
            <a:endParaRPr lang="sv-SE" dirty="0"/>
          </a:p>
        </p:txBody>
      </p:sp>
      <p:pic>
        <p:nvPicPr>
          <p:cNvPr id="5" name="Bildobjekt 4" descr="En bild som visar text, rita, skiss, illustration&#10;&#10;AI-genererat innehåll kan vara felaktigt.">
            <a:extLst>
              <a:ext uri="{FF2B5EF4-FFF2-40B4-BE49-F238E27FC236}">
                <a16:creationId xmlns:a16="http://schemas.microsoft.com/office/drawing/2014/main" id="{C090E112-5B49-E4A6-D3E7-CFFBB2D61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4" t="14982" r="30453" b="17340"/>
          <a:stretch>
            <a:fillRect/>
          </a:stretch>
        </p:blipFill>
        <p:spPr>
          <a:xfrm rot="5400000">
            <a:off x="6736242" y="352760"/>
            <a:ext cx="3990106" cy="573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1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3B3397-0405-0FC8-B66A-3F03A825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rita, skiss, illustration&#10;&#10;AI-genererat innehåll kan vara felaktigt.">
            <a:extLst>
              <a:ext uri="{FF2B5EF4-FFF2-40B4-BE49-F238E27FC236}">
                <a16:creationId xmlns:a16="http://schemas.microsoft.com/office/drawing/2014/main" id="{5A2FDCE7-023A-EB5C-16C3-4F4CC23AF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3" t="5663" r="10863" b="12076"/>
          <a:stretch>
            <a:fillRect/>
          </a:stretch>
        </p:blipFill>
        <p:spPr>
          <a:xfrm rot="5400000">
            <a:off x="2669192" y="-1090821"/>
            <a:ext cx="6853616" cy="9044026"/>
          </a:xfrm>
        </p:spPr>
      </p:pic>
    </p:spTree>
    <p:extLst>
      <p:ext uri="{BB962C8B-B14F-4D97-AF65-F5344CB8AC3E}">
        <p14:creationId xmlns:p14="http://schemas.microsoft.com/office/powerpoint/2010/main" val="2516396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160CF1-DBD2-8F4C-1DE1-326F3943D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Ryggrad</a:t>
            </a:r>
            <a:r>
              <a:rPr lang="sv-SE" dirty="0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60A84EB-C952-5852-032C-C032BE9E8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814499" cy="4351338"/>
          </a:xfrm>
        </p:spPr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Ryggraden innehåller 33-34 kotor samt mellanliggande skivor som heter </a:t>
            </a:r>
            <a:r>
              <a:rPr lang="sv-SE" i="1" dirty="0">
                <a:solidFill>
                  <a:srgbClr val="FFFF00"/>
                </a:solidFill>
              </a:rPr>
              <a:t>diskar </a:t>
            </a:r>
            <a:endParaRPr lang="sv-SE" dirty="0">
              <a:solidFill>
                <a:srgbClr val="FFFF00"/>
              </a:solidFill>
            </a:endParaRPr>
          </a:p>
          <a:p>
            <a:pPr lvl="1"/>
            <a:r>
              <a:rPr lang="sv-SE" dirty="0">
                <a:solidFill>
                  <a:srgbClr val="FFFF00"/>
                </a:solidFill>
              </a:rPr>
              <a:t>Diskarna består av brosk som är mjukare än ben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Böjlig ryggraden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Stötdämpare mellan kotorna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Ryggmärgskanal skyddar ryggmärgen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Utskott fungerar som muskelfästen </a:t>
            </a:r>
          </a:p>
        </p:txBody>
      </p:sp>
      <p:pic>
        <p:nvPicPr>
          <p:cNvPr id="5" name="Bildobjekt 4" descr="En bild som visar text, rita, karta, tecknad serie&#10;&#10;AI-genererat innehåll kan vara felaktigt.">
            <a:extLst>
              <a:ext uri="{FF2B5EF4-FFF2-40B4-BE49-F238E27FC236}">
                <a16:creationId xmlns:a16="http://schemas.microsoft.com/office/drawing/2014/main" id="{877964D4-6895-D921-AAFD-71BAAE3A4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13834" r="39794" b="46762"/>
          <a:stretch>
            <a:fillRect/>
          </a:stretch>
        </p:blipFill>
        <p:spPr>
          <a:xfrm rot="5400000">
            <a:off x="5984708" y="1488908"/>
            <a:ext cx="6858000" cy="388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17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D2803-B308-5259-5E56-A3F15DB2A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rita, karta, tecknad serie&#10;&#10;AI-genererat innehåll kan vara felaktigt.">
            <a:extLst>
              <a:ext uri="{FF2B5EF4-FFF2-40B4-BE49-F238E27FC236}">
                <a16:creationId xmlns:a16="http://schemas.microsoft.com/office/drawing/2014/main" id="{10425679-3CC9-CFB2-2CAE-AF036209A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13834" r="39794" b="46762"/>
          <a:stretch>
            <a:fillRect/>
          </a:stretch>
        </p:blipFill>
        <p:spPr>
          <a:xfrm rot="5400000">
            <a:off x="-189848" y="1488908"/>
            <a:ext cx="6858000" cy="3880183"/>
          </a:xfrm>
          <a:prstGeom prst="rect">
            <a:avLst/>
          </a:prstGeom>
        </p:spPr>
      </p:pic>
      <p:pic>
        <p:nvPicPr>
          <p:cNvPr id="10" name="Bildobjekt 9" descr="En bild som visar text, rita, karta, tecknad serie&#10;&#10;AI-genererat innehåll kan vara felaktigt.">
            <a:extLst>
              <a:ext uri="{FF2B5EF4-FFF2-40B4-BE49-F238E27FC236}">
                <a16:creationId xmlns:a16="http://schemas.microsoft.com/office/drawing/2014/main" id="{EAABEF8C-AD30-271D-FC8F-6D0EE1D05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0" t="12734" r="4193" b="48228"/>
          <a:stretch>
            <a:fillRect/>
          </a:stretch>
        </p:blipFill>
        <p:spPr>
          <a:xfrm rot="5400000">
            <a:off x="6044309" y="676372"/>
            <a:ext cx="5608636" cy="550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18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0232A6-958A-1BD7-41A2-008D2B563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Ryggskott</a:t>
            </a:r>
            <a:r>
              <a:rPr lang="sv-SE" dirty="0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47705DE-C6D9-9923-61EB-1428EC687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Ryggskott kan vara olika besvär som orsakar smärta i ryggen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Vanligen i ländryggen </a:t>
            </a:r>
          </a:p>
          <a:p>
            <a:r>
              <a:rPr lang="sv-SE" dirty="0">
                <a:solidFill>
                  <a:srgbClr val="FFFF00"/>
                </a:solidFill>
              </a:rPr>
              <a:t>Tillfälliga ryggskott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Besvären försvinner efter några dagar eller veckor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Kan orsakas av muskelkramper som leder till låsningar mellan ryggkotor </a:t>
            </a:r>
          </a:p>
          <a:p>
            <a:r>
              <a:rPr lang="sv-SE" dirty="0">
                <a:solidFill>
                  <a:srgbClr val="FFFF00"/>
                </a:solidFill>
              </a:rPr>
              <a:t>Långvariga ryggskott kan bero på </a:t>
            </a:r>
            <a:r>
              <a:rPr lang="sv-SE" i="1" dirty="0">
                <a:solidFill>
                  <a:srgbClr val="FFFF00"/>
                </a:solidFill>
              </a:rPr>
              <a:t>diskbråck </a:t>
            </a:r>
            <a:endParaRPr lang="sv-SE" dirty="0">
              <a:solidFill>
                <a:srgbClr val="FFFF00"/>
              </a:solidFill>
            </a:endParaRPr>
          </a:p>
          <a:p>
            <a:pPr lvl="1"/>
            <a:r>
              <a:rPr lang="sv-SE" dirty="0">
                <a:solidFill>
                  <a:srgbClr val="FFFF00"/>
                </a:solidFill>
              </a:rPr>
              <a:t>En disk har skadats och klämde på ryggmärgen eller fria nerver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Påverkas ischiasnerverna (nerverna från ryggmärgen ner till benen) sprider värken ner genom baksidan av låren </a:t>
            </a:r>
          </a:p>
          <a:p>
            <a:r>
              <a:rPr lang="sv-SE" dirty="0">
                <a:solidFill>
                  <a:srgbClr val="FFFF00"/>
                </a:solidFill>
              </a:rPr>
              <a:t>Tänk ergonomisk! </a:t>
            </a:r>
          </a:p>
        </p:txBody>
      </p:sp>
    </p:spTree>
    <p:extLst>
      <p:ext uri="{BB962C8B-B14F-4D97-AF65-F5344CB8AC3E}">
        <p14:creationId xmlns:p14="http://schemas.microsoft.com/office/powerpoint/2010/main" val="2075617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4FA793-A6CE-B1D4-CAD0-2F8229452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Benvävnaden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FCAFFB9-622B-3E5E-2248-E43550640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297891" cy="4351338"/>
          </a:xfrm>
        </p:spPr>
        <p:txBody>
          <a:bodyPr/>
          <a:lstStyle/>
          <a:p>
            <a:r>
              <a:rPr lang="sv-SE" dirty="0">
                <a:solidFill>
                  <a:srgbClr val="FFFF00"/>
                </a:solidFill>
              </a:rPr>
              <a:t>Skelettbenen består av levande celler</a:t>
            </a:r>
          </a:p>
          <a:p>
            <a:r>
              <a:rPr lang="sv-SE" dirty="0">
                <a:solidFill>
                  <a:srgbClr val="FFFF00"/>
                </a:solidFill>
              </a:rPr>
              <a:t>Ben är en form av bindväv </a:t>
            </a:r>
          </a:p>
          <a:p>
            <a:r>
              <a:rPr lang="sv-SE" dirty="0">
                <a:solidFill>
                  <a:srgbClr val="FFFF00"/>
                </a:solidFill>
              </a:rPr>
              <a:t>Benet är hårt genom att det lagras </a:t>
            </a:r>
            <a:r>
              <a:rPr lang="sv-SE" dirty="0" err="1">
                <a:solidFill>
                  <a:srgbClr val="FFFF00"/>
                </a:solidFill>
              </a:rPr>
              <a:t>kalciumsalter</a:t>
            </a:r>
            <a:r>
              <a:rPr lang="sv-SE" dirty="0">
                <a:solidFill>
                  <a:srgbClr val="FFFF00"/>
                </a:solidFill>
              </a:rPr>
              <a:t> i </a:t>
            </a:r>
            <a:r>
              <a:rPr lang="sv-SE" i="1" dirty="0">
                <a:solidFill>
                  <a:srgbClr val="FFFF00"/>
                </a:solidFill>
              </a:rPr>
              <a:t>grundsubstansen</a:t>
            </a:r>
            <a:r>
              <a:rPr lang="sv-SE" dirty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sv-SE" dirty="0">
                <a:solidFill>
                  <a:srgbClr val="FFFF00"/>
                </a:solidFill>
              </a:rPr>
              <a:t>Materialet mellan cellerna </a:t>
            </a:r>
          </a:p>
          <a:p>
            <a:r>
              <a:rPr lang="sv-SE" dirty="0">
                <a:solidFill>
                  <a:srgbClr val="FFFF00"/>
                </a:solidFill>
              </a:rPr>
              <a:t>I större ben finns en större hålighet som är fylld med fettrik </a:t>
            </a:r>
            <a:r>
              <a:rPr lang="sv-SE" i="1" dirty="0">
                <a:solidFill>
                  <a:srgbClr val="FFFF00"/>
                </a:solidFill>
              </a:rPr>
              <a:t>gul benmärg </a:t>
            </a:r>
            <a:endParaRPr lang="sv-SE" dirty="0">
              <a:solidFill>
                <a:srgbClr val="FFFF00"/>
              </a:solidFill>
            </a:endParaRPr>
          </a:p>
          <a:p>
            <a:r>
              <a:rPr lang="sv-SE" dirty="0">
                <a:solidFill>
                  <a:srgbClr val="FFFF00"/>
                </a:solidFill>
              </a:rPr>
              <a:t>Blodkropparna bildas i den </a:t>
            </a:r>
            <a:r>
              <a:rPr lang="sv-SE" i="1" dirty="0">
                <a:solidFill>
                  <a:srgbClr val="FFFF00"/>
                </a:solidFill>
              </a:rPr>
              <a:t>röda benmärg</a:t>
            </a:r>
            <a:r>
              <a:rPr lang="sv-SE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5" name="Bildobjekt 4" descr="En bild som visar text, rita&#10;&#10;AI-genererat innehåll kan vara felaktigt.">
            <a:extLst>
              <a:ext uri="{FF2B5EF4-FFF2-40B4-BE49-F238E27FC236}">
                <a16:creationId xmlns:a16="http://schemas.microsoft.com/office/drawing/2014/main" id="{1D1B2AF7-574B-EFFF-D470-FD851954E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4" t="21531" r="28522" b="41081"/>
          <a:stretch>
            <a:fillRect/>
          </a:stretch>
        </p:blipFill>
        <p:spPr>
          <a:xfrm rot="5400000">
            <a:off x="5981289" y="1222323"/>
            <a:ext cx="6858001" cy="441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0883"/>
      </p:ext>
    </p:extLst>
  </p:cSld>
  <p:clrMapOvr>
    <a:masterClrMapping/>
  </p:clrMapOvr>
</p:sld>
</file>

<file path=ppt/theme/theme1.xml><?xml version="1.0" encoding="utf-8"?>
<a:theme xmlns:a="http://schemas.openxmlformats.org/drawingml/2006/main" name="Blå Tema">
  <a:themeElements>
    <a:clrScheme name="Blå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lå Tema" id="{2B6EF6C9-02EA-4248-B28D-7B4747D9E8F1}" vid="{93425966-42B3-43CD-BC73-9B4225B3538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Blå Tema</Template>
  <TotalTime>3983</TotalTime>
  <Words>1078</Words>
  <Application>Microsoft Office PowerPoint</Application>
  <PresentationFormat>Bredbild</PresentationFormat>
  <Paragraphs>154</Paragraphs>
  <Slides>27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27</vt:i4>
      </vt:variant>
    </vt:vector>
  </HeadingPairs>
  <TitlesOfParts>
    <vt:vector size="31" baseType="lpstr">
      <vt:lpstr>Aptos</vt:lpstr>
      <vt:lpstr>Aptos Display</vt:lpstr>
      <vt:lpstr>Arial</vt:lpstr>
      <vt:lpstr>Blå Tema</vt:lpstr>
      <vt:lpstr>Naturkunskap 2</vt:lpstr>
      <vt:lpstr>Skelett </vt:lpstr>
      <vt:lpstr>Skelett </vt:lpstr>
      <vt:lpstr>Inre skelett </vt:lpstr>
      <vt:lpstr>PowerPoint-presentation</vt:lpstr>
      <vt:lpstr>Ryggrad </vt:lpstr>
      <vt:lpstr>PowerPoint-presentation</vt:lpstr>
      <vt:lpstr>Ryggskott </vt:lpstr>
      <vt:lpstr>Benvävnaden </vt:lpstr>
      <vt:lpstr>Brosk till ben </vt:lpstr>
      <vt:lpstr>Förnyelse av benvävnaden </vt:lpstr>
      <vt:lpstr>Leder </vt:lpstr>
      <vt:lpstr>PowerPoint-presentation</vt:lpstr>
      <vt:lpstr>PowerPoint-presentation</vt:lpstr>
      <vt:lpstr>Muskler </vt:lpstr>
      <vt:lpstr>PowerPoint-presentation</vt:lpstr>
      <vt:lpstr>Muskelceller </vt:lpstr>
      <vt:lpstr>Muskelceller </vt:lpstr>
      <vt:lpstr>Skelettmuskler </vt:lpstr>
      <vt:lpstr>Skelettmuskler </vt:lpstr>
      <vt:lpstr>Sarkomer </vt:lpstr>
      <vt:lpstr>”Allt-eller-inget-principen”</vt:lpstr>
      <vt:lpstr>PowerPoint-presentation</vt:lpstr>
      <vt:lpstr>Statisk och Dynamisk </vt:lpstr>
      <vt:lpstr>Statisk och Dynamisk </vt:lpstr>
      <vt:lpstr>Typer av muskelfibrer </vt:lpstr>
      <vt:lpstr>Träning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Fares Makki</dc:creator>
  <cp:lastModifiedBy>Fares Makki</cp:lastModifiedBy>
  <cp:revision>2</cp:revision>
  <dcterms:created xsi:type="dcterms:W3CDTF">2026-03-01T06:20:24Z</dcterms:created>
  <dcterms:modified xsi:type="dcterms:W3CDTF">2026-04-15T04:08:26Z</dcterms:modified>
</cp:coreProperties>
</file>